
<file path=[Content_Types].xml><?xml version="1.0" encoding="utf-8"?>
<Types xmlns="http://schemas.openxmlformats.org/package/2006/content-types">
  <Default Extension="jpeg" ContentType="image/jpeg"/>
  <Default Extension="m4a" ContentType="audio/mp4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85" r:id="rId4"/>
  </p:sldMasterIdLst>
  <p:sldIdLst>
    <p:sldId id="256" r:id="rId5"/>
    <p:sldId id="269" r:id="rId6"/>
    <p:sldId id="257" r:id="rId7"/>
    <p:sldId id="258" r:id="rId8"/>
    <p:sldId id="271" r:id="rId9"/>
    <p:sldId id="267" r:id="rId10"/>
    <p:sldId id="272" r:id="rId11"/>
    <p:sldId id="268" r:id="rId12"/>
    <p:sldId id="273" r:id="rId13"/>
    <p:sldId id="265" r:id="rId14"/>
    <p:sldId id="275" r:id="rId15"/>
    <p:sldId id="274" r:id="rId16"/>
    <p:sldId id="270" r:id="rId17"/>
    <p:sldId id="266" r:id="rId18"/>
    <p:sldId id="263" r:id="rId19"/>
    <p:sldId id="259" r:id="rId20"/>
    <p:sldId id="260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oulin, Forrest" initials="MF" lastIdx="18" clrIdx="0">
    <p:extLst>
      <p:ext uri="{19B8F6BF-5375-455C-9EA6-DF929625EA0E}">
        <p15:presenceInfo xmlns:p15="http://schemas.microsoft.com/office/powerpoint/2012/main" userId="S::ffm5113@psu.edu::df8c2d9a-cf9a-4144-8112-790ccc3656f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C1E08C9-1762-B3E2-F92B-B987E02B2963}" v="6" dt="2020-12-14T04:23:33.325"/>
    <p1510:client id="{1D3B2BB9-DAFA-9911-C4FD-281A8FE6543C}" v="18" dt="2020-12-14T05:36:09.730"/>
    <p1510:client id="{3A9910CE-743F-4899-AFED-CE25F972EE5B}" v="22" dt="2020-12-14T17:52:17.088"/>
    <p1510:client id="{3AA5CDAC-9DBE-4DE2-93AD-209DA4756D35}" v="594" dt="2020-12-13T16:34:18.466"/>
    <p1510:client id="{3EA3002D-872E-EC40-0F1C-6A97C730AE95}" v="201" dt="2020-12-14T03:23:12.150"/>
    <p1510:client id="{726AB7C1-00F3-8FE0-CA9C-A64C582EFC77}" v="6" dt="2020-12-13T05:01:28.025"/>
    <p1510:client id="{73D7A3CD-1DC5-B00B-6231-CC3F3214DB80}" v="38" dt="2020-12-14T04:18:40.644"/>
    <p1510:client id="{9810296F-212C-5853-7B3C-D3BA78CF8170}" v="77" dt="2020-12-14T04:30:14.783"/>
    <p1510:client id="{AA57513B-88E1-B591-80EC-1A4AB8E65ECF}" v="548" dt="2020-12-14T00:28:01.581"/>
    <p1510:client id="{B1170F9C-7F76-46D8-BFF5-17676AC627BA}" v="323" dt="2020-12-14T03:23:57.266"/>
    <p1510:client id="{C4B01946-B77B-4395-B284-5BB86E42F04B}" v="2" dt="2020-12-14T23:54:11.238"/>
    <p1510:client id="{CCFE03ED-6D18-CDC7-5446-86428A08A609}" v="517" dt="2020-12-13T04:55:47.783"/>
    <p1510:client id="{FFABE4AE-8123-4D24-B491-4923D47510C5}" v="8" dt="2020-12-15T02:45:56.18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78"/>
  </p:normalViewPr>
  <p:slideViewPr>
    <p:cSldViewPr snapToGrid="0">
      <p:cViewPr varScale="1">
        <p:scale>
          <a:sx n="90" d="100"/>
          <a:sy n="90" d="100"/>
        </p:scale>
        <p:origin x="232" y="6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commentAuthors" Target="commentAuthors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oulin, Forrest" userId="S::ffm5113@psu.edu::df8c2d9a-cf9a-4144-8112-790ccc3656f0" providerId="AD" clId="Web-{34B155A8-A57B-25B0-0B09-9760898D198D}"/>
    <pc:docChg chg="addSld modSld sldOrd">
      <pc:chgData name="Moulin, Forrest" userId="S::ffm5113@psu.edu::df8c2d9a-cf9a-4144-8112-790ccc3656f0" providerId="AD" clId="Web-{34B155A8-A57B-25B0-0B09-9760898D198D}" dt="2020-12-12T21:41:23.087" v="148" actId="20577"/>
      <pc:docMkLst>
        <pc:docMk/>
      </pc:docMkLst>
      <pc:sldChg chg="modSp">
        <pc:chgData name="Moulin, Forrest" userId="S::ffm5113@psu.edu::df8c2d9a-cf9a-4144-8112-790ccc3656f0" providerId="AD" clId="Web-{34B155A8-A57B-25B0-0B09-9760898D198D}" dt="2020-12-12T21:40:03.774" v="18" actId="20577"/>
        <pc:sldMkLst>
          <pc:docMk/>
          <pc:sldMk cId="3841990737" sldId="258"/>
        </pc:sldMkLst>
        <pc:spChg chg="mod">
          <ac:chgData name="Moulin, Forrest" userId="S::ffm5113@psu.edu::df8c2d9a-cf9a-4144-8112-790ccc3656f0" providerId="AD" clId="Web-{34B155A8-A57B-25B0-0B09-9760898D198D}" dt="2020-12-12T21:40:03.774" v="18" actId="20577"/>
          <ac:spMkLst>
            <pc:docMk/>
            <pc:sldMk cId="3841990737" sldId="258"/>
            <ac:spMk id="2" creationId="{46619C73-15F0-40FB-9758-6BB395D9345B}"/>
          </ac:spMkLst>
        </pc:spChg>
      </pc:sldChg>
      <pc:sldChg chg="ord">
        <pc:chgData name="Moulin, Forrest" userId="S::ffm5113@psu.edu::df8c2d9a-cf9a-4144-8112-790ccc3656f0" providerId="AD" clId="Web-{34B155A8-A57B-25B0-0B09-9760898D198D}" dt="2020-12-12T21:29:45.418" v="2"/>
        <pc:sldMkLst>
          <pc:docMk/>
          <pc:sldMk cId="3750802232" sldId="259"/>
        </pc:sldMkLst>
      </pc:sldChg>
      <pc:sldChg chg="ord">
        <pc:chgData name="Moulin, Forrest" userId="S::ffm5113@psu.edu::df8c2d9a-cf9a-4144-8112-790ccc3656f0" providerId="AD" clId="Web-{34B155A8-A57B-25B0-0B09-9760898D198D}" dt="2020-12-12T21:29:33.855" v="0"/>
        <pc:sldMkLst>
          <pc:docMk/>
          <pc:sldMk cId="456295823" sldId="265"/>
        </pc:sldMkLst>
      </pc:sldChg>
      <pc:sldChg chg="modSp new ord">
        <pc:chgData name="Moulin, Forrest" userId="S::ffm5113@psu.edu::df8c2d9a-cf9a-4144-8112-790ccc3656f0" providerId="AD" clId="Web-{34B155A8-A57B-25B0-0B09-9760898D198D}" dt="2020-12-12T21:40:41.993" v="43" actId="20577"/>
        <pc:sldMkLst>
          <pc:docMk/>
          <pc:sldMk cId="4135751923" sldId="267"/>
        </pc:sldMkLst>
        <pc:spChg chg="mod">
          <ac:chgData name="Moulin, Forrest" userId="S::ffm5113@psu.edu::df8c2d9a-cf9a-4144-8112-790ccc3656f0" providerId="AD" clId="Web-{34B155A8-A57B-25B0-0B09-9760898D198D}" dt="2020-12-12T21:40:41.993" v="43" actId="20577"/>
          <ac:spMkLst>
            <pc:docMk/>
            <pc:sldMk cId="4135751923" sldId="267"/>
            <ac:spMk id="2" creationId="{AFC97E0A-F989-49A9-BCAB-8CF36E19D485}"/>
          </ac:spMkLst>
        </pc:spChg>
      </pc:sldChg>
      <pc:sldChg chg="modSp add replId">
        <pc:chgData name="Moulin, Forrest" userId="S::ffm5113@psu.edu::df8c2d9a-cf9a-4144-8112-790ccc3656f0" providerId="AD" clId="Web-{34B155A8-A57B-25B0-0B09-9760898D198D}" dt="2020-12-12T21:41:21.915" v="146" actId="20577"/>
        <pc:sldMkLst>
          <pc:docMk/>
          <pc:sldMk cId="3136746678" sldId="268"/>
        </pc:sldMkLst>
        <pc:spChg chg="mod">
          <ac:chgData name="Moulin, Forrest" userId="S::ffm5113@psu.edu::df8c2d9a-cf9a-4144-8112-790ccc3656f0" providerId="AD" clId="Web-{34B155A8-A57B-25B0-0B09-9760898D198D}" dt="2020-12-12T21:40:46.399" v="49" actId="20577"/>
          <ac:spMkLst>
            <pc:docMk/>
            <pc:sldMk cId="3136746678" sldId="268"/>
            <ac:spMk id="2" creationId="{AFC97E0A-F989-49A9-BCAB-8CF36E19D485}"/>
          </ac:spMkLst>
        </pc:spChg>
        <pc:spChg chg="mod">
          <ac:chgData name="Moulin, Forrest" userId="S::ffm5113@psu.edu::df8c2d9a-cf9a-4144-8112-790ccc3656f0" providerId="AD" clId="Web-{34B155A8-A57B-25B0-0B09-9760898D198D}" dt="2020-12-12T21:41:21.915" v="146" actId="20577"/>
          <ac:spMkLst>
            <pc:docMk/>
            <pc:sldMk cId="3136746678" sldId="268"/>
            <ac:spMk id="3" creationId="{E49BEBE1-1FA4-405F-8087-2587B0A61944}"/>
          </ac:spMkLst>
        </pc:spChg>
      </pc:sldChg>
    </pc:docChg>
  </pc:docChgLst>
  <pc:docChgLst>
    <pc:chgData name="Moulin, Forrest" userId="S::ffm5113@psu.edu::df8c2d9a-cf9a-4144-8112-790ccc3656f0" providerId="AD" clId="Web-{738494EC-C68A-9D60-F1D2-8C38D5A9FE51}"/>
    <pc:docChg chg="modSld">
      <pc:chgData name="Moulin, Forrest" userId="S::ffm5113@psu.edu::df8c2d9a-cf9a-4144-8112-790ccc3656f0" providerId="AD" clId="Web-{738494EC-C68A-9D60-F1D2-8C38D5A9FE51}" dt="2020-12-12T23:18:03.838" v="634" actId="20577"/>
      <pc:docMkLst>
        <pc:docMk/>
      </pc:docMkLst>
      <pc:sldChg chg="addSp modSp">
        <pc:chgData name="Moulin, Forrest" userId="S::ffm5113@psu.edu::df8c2d9a-cf9a-4144-8112-790ccc3656f0" providerId="AD" clId="Web-{738494EC-C68A-9D60-F1D2-8C38D5A9FE51}" dt="2020-12-12T23:06:38.117" v="143" actId="20577"/>
        <pc:sldMkLst>
          <pc:docMk/>
          <pc:sldMk cId="3750802232" sldId="259"/>
        </pc:sldMkLst>
        <pc:spChg chg="add mod">
          <ac:chgData name="Moulin, Forrest" userId="S::ffm5113@psu.edu::df8c2d9a-cf9a-4144-8112-790ccc3656f0" providerId="AD" clId="Web-{738494EC-C68A-9D60-F1D2-8C38D5A9FE51}" dt="2020-12-12T23:06:38.117" v="143" actId="20577"/>
          <ac:spMkLst>
            <pc:docMk/>
            <pc:sldMk cId="3750802232" sldId="259"/>
            <ac:spMk id="3" creationId="{C63A4E72-06B5-4ACD-B8C5-2649561C7ABD}"/>
          </ac:spMkLst>
        </pc:spChg>
      </pc:sldChg>
      <pc:sldChg chg="addSp delSp modSp">
        <pc:chgData name="Moulin, Forrest" userId="S::ffm5113@psu.edu::df8c2d9a-cf9a-4144-8112-790ccc3656f0" providerId="AD" clId="Web-{738494EC-C68A-9D60-F1D2-8C38D5A9FE51}" dt="2020-12-12T23:18:03.838" v="633" actId="20577"/>
        <pc:sldMkLst>
          <pc:docMk/>
          <pc:sldMk cId="2028963582" sldId="263"/>
        </pc:sldMkLst>
        <pc:spChg chg="add mod">
          <ac:chgData name="Moulin, Forrest" userId="S::ffm5113@psu.edu::df8c2d9a-cf9a-4144-8112-790ccc3656f0" providerId="AD" clId="Web-{738494EC-C68A-9D60-F1D2-8C38D5A9FE51}" dt="2020-12-12T23:18:03.838" v="633" actId="20577"/>
          <ac:spMkLst>
            <pc:docMk/>
            <pc:sldMk cId="2028963582" sldId="263"/>
            <ac:spMk id="3" creationId="{9D6EA0B4-45E8-4F48-A1F1-A42115FB1908}"/>
          </ac:spMkLst>
        </pc:spChg>
        <pc:spChg chg="add del mod">
          <ac:chgData name="Moulin, Forrest" userId="S::ffm5113@psu.edu::df8c2d9a-cf9a-4144-8112-790ccc3656f0" providerId="AD" clId="Web-{738494EC-C68A-9D60-F1D2-8C38D5A9FE51}" dt="2020-12-12T23:09:51.085" v="156"/>
          <ac:spMkLst>
            <pc:docMk/>
            <pc:sldMk cId="2028963582" sldId="263"/>
            <ac:spMk id="6" creationId="{B390DAE1-C2AD-4C85-B250-51E0DC1E3697}"/>
          </ac:spMkLst>
        </pc:spChg>
        <pc:picChg chg="add mod">
          <ac:chgData name="Moulin, Forrest" userId="S::ffm5113@psu.edu::df8c2d9a-cf9a-4144-8112-790ccc3656f0" providerId="AD" clId="Web-{738494EC-C68A-9D60-F1D2-8C38D5A9FE51}" dt="2020-12-12T23:10:06.069" v="162"/>
          <ac:picMkLst>
            <pc:docMk/>
            <pc:sldMk cId="2028963582" sldId="263"/>
            <ac:picMk id="4" creationId="{5EC79F94-8A0B-4633-B37C-806E58326492}"/>
          </ac:picMkLst>
        </pc:picChg>
        <pc:picChg chg="del">
          <ac:chgData name="Moulin, Forrest" userId="S::ffm5113@psu.edu::df8c2d9a-cf9a-4144-8112-790ccc3656f0" providerId="AD" clId="Web-{738494EC-C68A-9D60-F1D2-8C38D5A9FE51}" dt="2020-12-12T23:09:24.929" v="151"/>
          <ac:picMkLst>
            <pc:docMk/>
            <pc:sldMk cId="2028963582" sldId="263"/>
            <ac:picMk id="7" creationId="{C866DCED-8251-4E04-A35D-01240D84260E}"/>
          </ac:picMkLst>
        </pc:picChg>
      </pc:sldChg>
    </pc:docChg>
  </pc:docChgLst>
  <pc:docChgLst>
    <pc:chgData name="Price, Brianna Faith" userId="S::bfp5184@psu.edu::172e559b-b6b4-4ad3-902c-5fc374d55258" providerId="AD" clId="Web-{D1EE8556-DBE7-07BC-E884-584AD09427A2}"/>
    <pc:docChg chg="addSld delSld modSld">
      <pc:chgData name="Price, Brianna Faith" userId="S::bfp5184@psu.edu::172e559b-b6b4-4ad3-902c-5fc374d55258" providerId="AD" clId="Web-{D1EE8556-DBE7-07BC-E884-584AD09427A2}" dt="2020-12-12T20:07:49.631" v="266" actId="14100"/>
      <pc:docMkLst>
        <pc:docMk/>
      </pc:docMkLst>
      <pc:sldChg chg="modSp">
        <pc:chgData name="Price, Brianna Faith" userId="S::bfp5184@psu.edu::172e559b-b6b4-4ad3-902c-5fc374d55258" providerId="AD" clId="Web-{D1EE8556-DBE7-07BC-E884-584AD09427A2}" dt="2020-12-12T19:59:50.460" v="15" actId="14100"/>
        <pc:sldMkLst>
          <pc:docMk/>
          <pc:sldMk cId="109857222" sldId="256"/>
        </pc:sldMkLst>
        <pc:spChg chg="mod">
          <ac:chgData name="Price, Brianna Faith" userId="S::bfp5184@psu.edu::172e559b-b6b4-4ad3-902c-5fc374d55258" providerId="AD" clId="Web-{D1EE8556-DBE7-07BC-E884-584AD09427A2}" dt="2020-12-12T19:46:24.409" v="12" actId="20577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Price, Brianna Faith" userId="S::bfp5184@psu.edu::172e559b-b6b4-4ad3-902c-5fc374d55258" providerId="AD" clId="Web-{D1EE8556-DBE7-07BC-E884-584AD09427A2}" dt="2020-12-12T19:46:15.783" v="7" actId="20577"/>
          <ac:spMkLst>
            <pc:docMk/>
            <pc:sldMk cId="109857222" sldId="256"/>
            <ac:spMk id="3" creationId="{00000000-0000-0000-0000-000000000000}"/>
          </ac:spMkLst>
        </pc:spChg>
        <pc:picChg chg="mod">
          <ac:chgData name="Price, Brianna Faith" userId="S::bfp5184@psu.edu::172e559b-b6b4-4ad3-902c-5fc374d55258" providerId="AD" clId="Web-{D1EE8556-DBE7-07BC-E884-584AD09427A2}" dt="2020-12-12T19:59:50.460" v="15" actId="14100"/>
          <ac:picMkLst>
            <pc:docMk/>
            <pc:sldMk cId="109857222" sldId="256"/>
            <ac:picMk id="7" creationId="{5AFA7D1B-2CC6-46A3-B03A-B0F3F5CB57E6}"/>
          </ac:picMkLst>
        </pc:picChg>
      </pc:sldChg>
      <pc:sldChg chg="modSp new">
        <pc:chgData name="Price, Brianna Faith" userId="S::bfp5184@psu.edu::172e559b-b6b4-4ad3-902c-5fc374d55258" providerId="AD" clId="Web-{D1EE8556-DBE7-07BC-E884-584AD09427A2}" dt="2020-12-12T20:01:47.193" v="188" actId="20577"/>
        <pc:sldMkLst>
          <pc:docMk/>
          <pc:sldMk cId="3604658426" sldId="257"/>
        </pc:sldMkLst>
        <pc:spChg chg="mod">
          <ac:chgData name="Price, Brianna Faith" userId="S::bfp5184@psu.edu::172e559b-b6b4-4ad3-902c-5fc374d55258" providerId="AD" clId="Web-{D1EE8556-DBE7-07BC-E884-584AD09427A2}" dt="2020-12-12T20:01:47.193" v="188" actId="20577"/>
          <ac:spMkLst>
            <pc:docMk/>
            <pc:sldMk cId="3604658426" sldId="257"/>
            <ac:spMk id="2" creationId="{D0E78DBC-7485-4A5D-B593-F6BEA00EFF95}"/>
          </ac:spMkLst>
        </pc:spChg>
      </pc:sldChg>
      <pc:sldChg chg="modSp new">
        <pc:chgData name="Price, Brianna Faith" userId="S::bfp5184@psu.edu::172e559b-b6b4-4ad3-902c-5fc374d55258" providerId="AD" clId="Web-{D1EE8556-DBE7-07BC-E884-584AD09427A2}" dt="2020-12-12T20:00:46.444" v="77" actId="20577"/>
        <pc:sldMkLst>
          <pc:docMk/>
          <pc:sldMk cId="3841990737" sldId="258"/>
        </pc:sldMkLst>
        <pc:spChg chg="mod">
          <ac:chgData name="Price, Brianna Faith" userId="S::bfp5184@psu.edu::172e559b-b6b4-4ad3-902c-5fc374d55258" providerId="AD" clId="Web-{D1EE8556-DBE7-07BC-E884-584AD09427A2}" dt="2020-12-12T20:00:46.444" v="77" actId="20577"/>
          <ac:spMkLst>
            <pc:docMk/>
            <pc:sldMk cId="3841990737" sldId="258"/>
            <ac:spMk id="2" creationId="{46619C73-15F0-40FB-9758-6BB395D9345B}"/>
          </ac:spMkLst>
        </pc:spChg>
      </pc:sldChg>
      <pc:sldChg chg="modSp new">
        <pc:chgData name="Price, Brianna Faith" userId="S::bfp5184@psu.edu::172e559b-b6b4-4ad3-902c-5fc374d55258" providerId="AD" clId="Web-{D1EE8556-DBE7-07BC-E884-584AD09427A2}" dt="2020-12-12T20:03:04.336" v="256" actId="20577"/>
        <pc:sldMkLst>
          <pc:docMk/>
          <pc:sldMk cId="3750802232" sldId="259"/>
        </pc:sldMkLst>
        <pc:spChg chg="mod">
          <ac:chgData name="Price, Brianna Faith" userId="S::bfp5184@psu.edu::172e559b-b6b4-4ad3-902c-5fc374d55258" providerId="AD" clId="Web-{D1EE8556-DBE7-07BC-E884-584AD09427A2}" dt="2020-12-12T20:03:04.336" v="256" actId="20577"/>
          <ac:spMkLst>
            <pc:docMk/>
            <pc:sldMk cId="3750802232" sldId="259"/>
            <ac:spMk id="2" creationId="{A161686C-7231-4092-9654-7A7CD525BC6E}"/>
          </ac:spMkLst>
        </pc:spChg>
      </pc:sldChg>
      <pc:sldChg chg="modSp new">
        <pc:chgData name="Price, Brianna Faith" userId="S::bfp5184@psu.edu::172e559b-b6b4-4ad3-902c-5fc374d55258" providerId="AD" clId="Web-{D1EE8556-DBE7-07BC-E884-584AD09427A2}" dt="2020-12-12T20:01:25.490" v="155" actId="20577"/>
        <pc:sldMkLst>
          <pc:docMk/>
          <pc:sldMk cId="1233155017" sldId="260"/>
        </pc:sldMkLst>
        <pc:spChg chg="mod">
          <ac:chgData name="Price, Brianna Faith" userId="S::bfp5184@psu.edu::172e559b-b6b4-4ad3-902c-5fc374d55258" providerId="AD" clId="Web-{D1EE8556-DBE7-07BC-E884-584AD09427A2}" dt="2020-12-12T20:01:25.490" v="155" actId="20577"/>
          <ac:spMkLst>
            <pc:docMk/>
            <pc:sldMk cId="1233155017" sldId="260"/>
            <ac:spMk id="2" creationId="{12DD5289-8537-4DBF-9C01-16E57C6E7FD8}"/>
          </ac:spMkLst>
        </pc:spChg>
      </pc:sldChg>
      <pc:sldChg chg="new del">
        <pc:chgData name="Price, Brianna Faith" userId="S::bfp5184@psu.edu::172e559b-b6b4-4ad3-902c-5fc374d55258" providerId="AD" clId="Web-{D1EE8556-DBE7-07BC-E884-584AD09427A2}" dt="2020-12-12T20:01:31.646" v="158"/>
        <pc:sldMkLst>
          <pc:docMk/>
          <pc:sldMk cId="3640677233" sldId="261"/>
        </pc:sldMkLst>
      </pc:sldChg>
      <pc:sldChg chg="new del">
        <pc:chgData name="Price, Brianna Faith" userId="S::bfp5184@psu.edu::172e559b-b6b4-4ad3-902c-5fc374d55258" providerId="AD" clId="Web-{D1EE8556-DBE7-07BC-E884-584AD09427A2}" dt="2020-12-12T20:01:33.365" v="159"/>
        <pc:sldMkLst>
          <pc:docMk/>
          <pc:sldMk cId="3683954329" sldId="262"/>
        </pc:sldMkLst>
      </pc:sldChg>
      <pc:sldChg chg="modSp add replId">
        <pc:chgData name="Price, Brianna Faith" userId="S::bfp5184@psu.edu::172e559b-b6b4-4ad3-902c-5fc374d55258" providerId="AD" clId="Web-{D1EE8556-DBE7-07BC-E884-584AD09427A2}" dt="2020-12-12T20:02:56.321" v="249" actId="20577"/>
        <pc:sldMkLst>
          <pc:docMk/>
          <pc:sldMk cId="2028963582" sldId="263"/>
        </pc:sldMkLst>
        <pc:spChg chg="mod">
          <ac:chgData name="Price, Brianna Faith" userId="S::bfp5184@psu.edu::172e559b-b6b4-4ad3-902c-5fc374d55258" providerId="AD" clId="Web-{D1EE8556-DBE7-07BC-E884-584AD09427A2}" dt="2020-12-12T20:02:56.321" v="249" actId="20577"/>
          <ac:spMkLst>
            <pc:docMk/>
            <pc:sldMk cId="2028963582" sldId="263"/>
            <ac:spMk id="2" creationId="{A161686C-7231-4092-9654-7A7CD525BC6E}"/>
          </ac:spMkLst>
        </pc:spChg>
      </pc:sldChg>
      <pc:sldChg chg="addSp delSp modSp add replId">
        <pc:chgData name="Price, Brianna Faith" userId="S::bfp5184@psu.edu::172e559b-b6b4-4ad3-902c-5fc374d55258" providerId="AD" clId="Web-{D1EE8556-DBE7-07BC-E884-584AD09427A2}" dt="2020-12-12T20:07:49.631" v="266" actId="14100"/>
        <pc:sldMkLst>
          <pc:docMk/>
          <pc:sldMk cId="1562813200" sldId="264"/>
        </pc:sldMkLst>
        <pc:spChg chg="mod">
          <ac:chgData name="Price, Brianna Faith" userId="S::bfp5184@psu.edu::172e559b-b6b4-4ad3-902c-5fc374d55258" providerId="AD" clId="Web-{D1EE8556-DBE7-07BC-E884-584AD09427A2}" dt="2020-12-12T20:02:43.649" v="223" actId="20577"/>
          <ac:spMkLst>
            <pc:docMk/>
            <pc:sldMk cId="1562813200" sldId="264"/>
            <ac:spMk id="2" creationId="{A161686C-7231-4092-9654-7A7CD525BC6E}"/>
          </ac:spMkLst>
        </pc:spChg>
        <pc:spChg chg="add del mod">
          <ac:chgData name="Price, Brianna Faith" userId="S::bfp5184@psu.edu::172e559b-b6b4-4ad3-902c-5fc374d55258" providerId="AD" clId="Web-{D1EE8556-DBE7-07BC-E884-584AD09427A2}" dt="2020-12-12T20:07:49.631" v="266" actId="14100"/>
          <ac:spMkLst>
            <pc:docMk/>
            <pc:sldMk cId="1562813200" sldId="264"/>
            <ac:spMk id="3" creationId="{926157E9-4D9C-4F21-B35C-0FC9FAE22D5D}"/>
          </ac:spMkLst>
        </pc:spChg>
        <pc:picChg chg="add del mod ord">
          <ac:chgData name="Price, Brianna Faith" userId="S::bfp5184@psu.edu::172e559b-b6b4-4ad3-902c-5fc374d55258" providerId="AD" clId="Web-{D1EE8556-DBE7-07BC-E884-584AD09427A2}" dt="2020-12-12T20:07:34.303" v="260"/>
          <ac:picMkLst>
            <pc:docMk/>
            <pc:sldMk cId="1562813200" sldId="264"/>
            <ac:picMk id="4" creationId="{C5A5FEF2-67AB-46ED-9D04-BCCE4E53A63B}"/>
          </ac:picMkLst>
        </pc:picChg>
        <pc:picChg chg="add del mod ord">
          <ac:chgData name="Price, Brianna Faith" userId="S::bfp5184@psu.edu::172e559b-b6b4-4ad3-902c-5fc374d55258" providerId="AD" clId="Web-{D1EE8556-DBE7-07BC-E884-584AD09427A2}" dt="2020-12-12T20:07:47.631" v="265"/>
          <ac:picMkLst>
            <pc:docMk/>
            <pc:sldMk cId="1562813200" sldId="264"/>
            <ac:picMk id="5" creationId="{8BFF8DE5-A186-452D-B5A5-9365E45807E1}"/>
          </ac:picMkLst>
        </pc:picChg>
      </pc:sldChg>
      <pc:sldChg chg="modSp add replId">
        <pc:chgData name="Price, Brianna Faith" userId="S::bfp5184@psu.edu::172e559b-b6b4-4ad3-902c-5fc374d55258" providerId="AD" clId="Web-{D1EE8556-DBE7-07BC-E884-584AD09427A2}" dt="2020-12-12T20:02:49.133" v="226" actId="20577"/>
        <pc:sldMkLst>
          <pc:docMk/>
          <pc:sldMk cId="456295823" sldId="265"/>
        </pc:sldMkLst>
        <pc:spChg chg="mod">
          <ac:chgData name="Price, Brianna Faith" userId="S::bfp5184@psu.edu::172e559b-b6b4-4ad3-902c-5fc374d55258" providerId="AD" clId="Web-{D1EE8556-DBE7-07BC-E884-584AD09427A2}" dt="2020-12-12T20:02:49.133" v="226" actId="20577"/>
          <ac:spMkLst>
            <pc:docMk/>
            <pc:sldMk cId="456295823" sldId="265"/>
            <ac:spMk id="2" creationId="{A161686C-7231-4092-9654-7A7CD525BC6E}"/>
          </ac:spMkLst>
        </pc:spChg>
      </pc:sldChg>
    </pc:docChg>
  </pc:docChgLst>
  <pc:docChgLst>
    <pc:chgData name="Loudis, Jordan Matthew" userId="S::jml6722@psu.edu::3ffcad99-156b-4fc9-bc27-ea009fbef1e8" providerId="AD" clId="Web-{4688FCCF-FD5E-48D7-8049-68ADFB7255EE}"/>
    <pc:docChg chg="delSld modSld">
      <pc:chgData name="Loudis, Jordan Matthew" userId="S::jml6722@psu.edu::3ffcad99-156b-4fc9-bc27-ea009fbef1e8" providerId="AD" clId="Web-{4688FCCF-FD5E-48D7-8049-68ADFB7255EE}" dt="2020-12-12T22:55:00.249" v="12"/>
      <pc:docMkLst>
        <pc:docMk/>
      </pc:docMkLst>
      <pc:sldChg chg="modSp">
        <pc:chgData name="Loudis, Jordan Matthew" userId="S::jml6722@psu.edu::3ffcad99-156b-4fc9-bc27-ea009fbef1e8" providerId="AD" clId="Web-{4688FCCF-FD5E-48D7-8049-68ADFB7255EE}" dt="2020-12-12T22:54:41.592" v="2" actId="20577"/>
        <pc:sldMkLst>
          <pc:docMk/>
          <pc:sldMk cId="3841990737" sldId="258"/>
        </pc:sldMkLst>
        <pc:spChg chg="mod">
          <ac:chgData name="Loudis, Jordan Matthew" userId="S::jml6722@psu.edu::3ffcad99-156b-4fc9-bc27-ea009fbef1e8" providerId="AD" clId="Web-{4688FCCF-FD5E-48D7-8049-68ADFB7255EE}" dt="2020-12-12T22:54:41.592" v="2" actId="20577"/>
          <ac:spMkLst>
            <pc:docMk/>
            <pc:sldMk cId="3841990737" sldId="258"/>
            <ac:spMk id="3" creationId="{F7042B74-B8B4-4D3A-AC7A-C55F3F5B9AC7}"/>
          </ac:spMkLst>
        </pc:spChg>
      </pc:sldChg>
      <pc:sldChg chg="modSp">
        <pc:chgData name="Loudis, Jordan Matthew" userId="S::jml6722@psu.edu::3ffcad99-156b-4fc9-bc27-ea009fbef1e8" providerId="AD" clId="Web-{4688FCCF-FD5E-48D7-8049-68ADFB7255EE}" dt="2020-12-12T22:54:50.233" v="6" actId="20577"/>
        <pc:sldMkLst>
          <pc:docMk/>
          <pc:sldMk cId="4135751923" sldId="267"/>
        </pc:sldMkLst>
        <pc:spChg chg="mod">
          <ac:chgData name="Loudis, Jordan Matthew" userId="S::jml6722@psu.edu::3ffcad99-156b-4fc9-bc27-ea009fbef1e8" providerId="AD" clId="Web-{4688FCCF-FD5E-48D7-8049-68ADFB7255EE}" dt="2020-12-12T22:54:50.233" v="6" actId="20577"/>
          <ac:spMkLst>
            <pc:docMk/>
            <pc:sldMk cId="4135751923" sldId="267"/>
            <ac:spMk id="3" creationId="{E49BEBE1-1FA4-405F-8087-2587B0A61944}"/>
          </ac:spMkLst>
        </pc:spChg>
      </pc:sldChg>
      <pc:sldChg chg="modSp">
        <pc:chgData name="Loudis, Jordan Matthew" userId="S::jml6722@psu.edu::3ffcad99-156b-4fc9-bc27-ea009fbef1e8" providerId="AD" clId="Web-{4688FCCF-FD5E-48D7-8049-68ADFB7255EE}" dt="2020-12-12T22:54:57.436" v="10" actId="20577"/>
        <pc:sldMkLst>
          <pc:docMk/>
          <pc:sldMk cId="3136746678" sldId="268"/>
        </pc:sldMkLst>
        <pc:spChg chg="mod">
          <ac:chgData name="Loudis, Jordan Matthew" userId="S::jml6722@psu.edu::3ffcad99-156b-4fc9-bc27-ea009fbef1e8" providerId="AD" clId="Web-{4688FCCF-FD5E-48D7-8049-68ADFB7255EE}" dt="2020-12-12T22:54:57.436" v="10" actId="20577"/>
          <ac:spMkLst>
            <pc:docMk/>
            <pc:sldMk cId="3136746678" sldId="268"/>
            <ac:spMk id="3" creationId="{E49BEBE1-1FA4-405F-8087-2587B0A61944}"/>
          </ac:spMkLst>
        </pc:spChg>
      </pc:sldChg>
      <pc:sldChg chg="del">
        <pc:chgData name="Loudis, Jordan Matthew" userId="S::jml6722@psu.edu::3ffcad99-156b-4fc9-bc27-ea009fbef1e8" providerId="AD" clId="Web-{4688FCCF-FD5E-48D7-8049-68ADFB7255EE}" dt="2020-12-12T22:54:47.217" v="4"/>
        <pc:sldMkLst>
          <pc:docMk/>
          <pc:sldMk cId="2128206843" sldId="269"/>
        </pc:sldMkLst>
      </pc:sldChg>
      <pc:sldChg chg="del">
        <pc:chgData name="Loudis, Jordan Matthew" userId="S::jml6722@psu.edu::3ffcad99-156b-4fc9-bc27-ea009fbef1e8" providerId="AD" clId="Web-{4688FCCF-FD5E-48D7-8049-68ADFB7255EE}" dt="2020-12-12T22:54:54.748" v="8"/>
        <pc:sldMkLst>
          <pc:docMk/>
          <pc:sldMk cId="2817819967" sldId="270"/>
        </pc:sldMkLst>
      </pc:sldChg>
      <pc:sldChg chg="del">
        <pc:chgData name="Loudis, Jordan Matthew" userId="S::jml6722@psu.edu::3ffcad99-156b-4fc9-bc27-ea009fbef1e8" providerId="AD" clId="Web-{4688FCCF-FD5E-48D7-8049-68ADFB7255EE}" dt="2020-12-12T22:55:00.249" v="12"/>
        <pc:sldMkLst>
          <pc:docMk/>
          <pc:sldMk cId="2787877210" sldId="271"/>
        </pc:sldMkLst>
      </pc:sldChg>
      <pc:sldChg chg="del">
        <pc:chgData name="Loudis, Jordan Matthew" userId="S::jml6722@psu.edu::3ffcad99-156b-4fc9-bc27-ea009fbef1e8" providerId="AD" clId="Web-{4688FCCF-FD5E-48D7-8049-68ADFB7255EE}" dt="2020-12-12T22:54:37.560" v="0"/>
        <pc:sldMkLst>
          <pc:docMk/>
          <pc:sldMk cId="1236418341" sldId="272"/>
        </pc:sldMkLst>
      </pc:sldChg>
    </pc:docChg>
  </pc:docChgLst>
  <pc:docChgLst>
    <pc:chgData name="Moulin, Forrest" userId="S::ffm5113@psu.edu::df8c2d9a-cf9a-4144-8112-790ccc3656f0" providerId="AD" clId="Web-{3EA3002D-872E-EC40-0F1C-6A97C730AE95}"/>
    <pc:docChg chg="addSld modSld sldOrd">
      <pc:chgData name="Moulin, Forrest" userId="S::ffm5113@psu.edu::df8c2d9a-cf9a-4144-8112-790ccc3656f0" providerId="AD" clId="Web-{3EA3002D-872E-EC40-0F1C-6A97C730AE95}" dt="2020-12-14T03:23:12.150" v="200"/>
      <pc:docMkLst>
        <pc:docMk/>
      </pc:docMkLst>
      <pc:sldChg chg="addSp modSp modMedia addAnim">
        <pc:chgData name="Moulin, Forrest" userId="S::ffm5113@psu.edu::df8c2d9a-cf9a-4144-8112-790ccc3656f0" providerId="AD" clId="Web-{3EA3002D-872E-EC40-0F1C-6A97C730AE95}" dt="2020-12-14T03:23:12.150" v="200"/>
        <pc:sldMkLst>
          <pc:docMk/>
          <pc:sldMk cId="109857222" sldId="256"/>
        </pc:sldMkLst>
        <pc:picChg chg="add mod ord">
          <ac:chgData name="Moulin, Forrest" userId="S::ffm5113@psu.edu::df8c2d9a-cf9a-4144-8112-790ccc3656f0" providerId="AD" clId="Web-{3EA3002D-872E-EC40-0F1C-6A97C730AE95}" dt="2020-12-14T03:23:12.150" v="200"/>
          <ac:picMkLst>
            <pc:docMk/>
            <pc:sldMk cId="109857222" sldId="256"/>
            <ac:picMk id="4" creationId="{C9020B6B-98BB-49D9-945B-48DED98DBEAE}"/>
          </ac:picMkLst>
        </pc:picChg>
      </pc:sldChg>
      <pc:sldChg chg="modSp new">
        <pc:chgData name="Moulin, Forrest" userId="S::ffm5113@psu.edu::df8c2d9a-cf9a-4144-8112-790ccc3656f0" providerId="AD" clId="Web-{3EA3002D-872E-EC40-0F1C-6A97C730AE95}" dt="2020-12-14T03:12:01.908" v="194" actId="20577"/>
        <pc:sldMkLst>
          <pc:docMk/>
          <pc:sldMk cId="2231091192" sldId="274"/>
        </pc:sldMkLst>
        <pc:spChg chg="mod">
          <ac:chgData name="Moulin, Forrest" userId="S::ffm5113@psu.edu::df8c2d9a-cf9a-4144-8112-790ccc3656f0" providerId="AD" clId="Web-{3EA3002D-872E-EC40-0F1C-6A97C730AE95}" dt="2020-12-14T03:12:01.908" v="194" actId="20577"/>
          <ac:spMkLst>
            <pc:docMk/>
            <pc:sldMk cId="2231091192" sldId="274"/>
            <ac:spMk id="2" creationId="{3358CA7B-E963-4B50-B2EA-88013DC558B0}"/>
          </ac:spMkLst>
        </pc:spChg>
        <pc:spChg chg="mod">
          <ac:chgData name="Moulin, Forrest" userId="S::ffm5113@psu.edu::df8c2d9a-cf9a-4144-8112-790ccc3656f0" providerId="AD" clId="Web-{3EA3002D-872E-EC40-0F1C-6A97C730AE95}" dt="2020-12-14T03:11:57.267" v="179" actId="20577"/>
          <ac:spMkLst>
            <pc:docMk/>
            <pc:sldMk cId="2231091192" sldId="274"/>
            <ac:spMk id="3" creationId="{A46CCBFA-1183-4231-AF35-EC2713DAE5E9}"/>
          </ac:spMkLst>
        </pc:spChg>
      </pc:sldChg>
      <pc:sldChg chg="add ord replId">
        <pc:chgData name="Moulin, Forrest" userId="S::ffm5113@psu.edu::df8c2d9a-cf9a-4144-8112-790ccc3656f0" providerId="AD" clId="Web-{3EA3002D-872E-EC40-0F1C-6A97C730AE95}" dt="2020-12-14T03:11:46.814" v="172"/>
        <pc:sldMkLst>
          <pc:docMk/>
          <pc:sldMk cId="2541839756" sldId="275"/>
        </pc:sldMkLst>
      </pc:sldChg>
    </pc:docChg>
  </pc:docChgLst>
  <pc:docChgLst>
    <pc:chgData name="Price, Brianna Faith" userId="172e559b-b6b4-4ad3-902c-5fc374d55258" providerId="ADAL" clId="{B1170F9C-7F76-46D8-BFF5-17676AC627BA}"/>
    <pc:docChg chg="undo custSel mod addSld delSld modSld sldOrd">
      <pc:chgData name="Price, Brianna Faith" userId="172e559b-b6b4-4ad3-902c-5fc374d55258" providerId="ADAL" clId="{B1170F9C-7F76-46D8-BFF5-17676AC627BA}" dt="2020-12-14T03:23:57.266" v="318"/>
      <pc:docMkLst>
        <pc:docMk/>
      </pc:docMkLst>
      <pc:sldChg chg="modSp mod">
        <pc:chgData name="Price, Brianna Faith" userId="172e559b-b6b4-4ad3-902c-5fc374d55258" providerId="ADAL" clId="{B1170F9C-7F76-46D8-BFF5-17676AC627BA}" dt="2020-12-12T20:19:09.116" v="211" actId="1076"/>
        <pc:sldMkLst>
          <pc:docMk/>
          <pc:sldMk cId="109857222" sldId="256"/>
        </pc:sldMkLst>
        <pc:spChg chg="mod">
          <ac:chgData name="Price, Brianna Faith" userId="172e559b-b6b4-4ad3-902c-5fc374d55258" providerId="ADAL" clId="{B1170F9C-7F76-46D8-BFF5-17676AC627BA}" dt="2020-12-12T20:18:29.782" v="204" actId="1076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Price, Brianna Faith" userId="172e559b-b6b4-4ad3-902c-5fc374d55258" providerId="ADAL" clId="{B1170F9C-7F76-46D8-BFF5-17676AC627BA}" dt="2020-12-12T20:19:09.116" v="211" actId="1076"/>
          <ac:spMkLst>
            <pc:docMk/>
            <pc:sldMk cId="109857222" sldId="256"/>
            <ac:spMk id="3" creationId="{00000000-0000-0000-0000-000000000000}"/>
          </ac:spMkLst>
        </pc:spChg>
        <pc:picChg chg="mod">
          <ac:chgData name="Price, Brianna Faith" userId="172e559b-b6b4-4ad3-902c-5fc374d55258" providerId="ADAL" clId="{B1170F9C-7F76-46D8-BFF5-17676AC627BA}" dt="2020-12-12T20:19:04.911" v="210" actId="14100"/>
          <ac:picMkLst>
            <pc:docMk/>
            <pc:sldMk cId="109857222" sldId="256"/>
            <ac:picMk id="7" creationId="{5AFA7D1B-2CC6-46A3-B03A-B0F3F5CB57E6}"/>
          </ac:picMkLst>
        </pc:picChg>
      </pc:sldChg>
      <pc:sldChg chg="modSp mod">
        <pc:chgData name="Price, Brianna Faith" userId="172e559b-b6b4-4ad3-902c-5fc374d55258" providerId="ADAL" clId="{B1170F9C-7F76-46D8-BFF5-17676AC627BA}" dt="2020-12-12T20:18:06.226" v="198" actId="1076"/>
        <pc:sldMkLst>
          <pc:docMk/>
          <pc:sldMk cId="3604658426" sldId="257"/>
        </pc:sldMkLst>
        <pc:spChg chg="mod">
          <ac:chgData name="Price, Brianna Faith" userId="172e559b-b6b4-4ad3-902c-5fc374d55258" providerId="ADAL" clId="{B1170F9C-7F76-46D8-BFF5-17676AC627BA}" dt="2020-12-12T20:18:06.226" v="198" actId="1076"/>
          <ac:spMkLst>
            <pc:docMk/>
            <pc:sldMk cId="3604658426" sldId="257"/>
            <ac:spMk id="2" creationId="{D0E78DBC-7485-4A5D-B593-F6BEA00EFF95}"/>
          </ac:spMkLst>
        </pc:spChg>
        <pc:spChg chg="mod">
          <ac:chgData name="Price, Brianna Faith" userId="172e559b-b6b4-4ad3-902c-5fc374d55258" providerId="ADAL" clId="{B1170F9C-7F76-46D8-BFF5-17676AC627BA}" dt="2020-12-12T20:18:02.002" v="197" actId="14100"/>
          <ac:spMkLst>
            <pc:docMk/>
            <pc:sldMk cId="3604658426" sldId="257"/>
            <ac:spMk id="3" creationId="{2E05DFCE-52F8-4153-9951-2E7F26B1BA8E}"/>
          </ac:spMkLst>
        </pc:spChg>
      </pc:sldChg>
      <pc:sldChg chg="modSp mod">
        <pc:chgData name="Price, Brianna Faith" userId="172e559b-b6b4-4ad3-902c-5fc374d55258" providerId="ADAL" clId="{B1170F9C-7F76-46D8-BFF5-17676AC627BA}" dt="2020-12-12T20:17:22.772" v="188" actId="1076"/>
        <pc:sldMkLst>
          <pc:docMk/>
          <pc:sldMk cId="3841990737" sldId="258"/>
        </pc:sldMkLst>
        <pc:spChg chg="mod">
          <ac:chgData name="Price, Brianna Faith" userId="172e559b-b6b4-4ad3-902c-5fc374d55258" providerId="ADAL" clId="{B1170F9C-7F76-46D8-BFF5-17676AC627BA}" dt="2020-12-12T20:17:22.772" v="188" actId="1076"/>
          <ac:spMkLst>
            <pc:docMk/>
            <pc:sldMk cId="3841990737" sldId="258"/>
            <ac:spMk id="2" creationId="{46619C73-15F0-40FB-9758-6BB395D9345B}"/>
          </ac:spMkLst>
        </pc:spChg>
        <pc:spChg chg="mod">
          <ac:chgData name="Price, Brianna Faith" userId="172e559b-b6b4-4ad3-902c-5fc374d55258" providerId="ADAL" clId="{B1170F9C-7F76-46D8-BFF5-17676AC627BA}" dt="2020-12-12T20:17:15.527" v="186" actId="14100"/>
          <ac:spMkLst>
            <pc:docMk/>
            <pc:sldMk cId="3841990737" sldId="258"/>
            <ac:spMk id="3" creationId="{F7042B74-B8B4-4D3A-AC7A-C55F3F5B9AC7}"/>
          </ac:spMkLst>
        </pc:spChg>
      </pc:sldChg>
      <pc:sldChg chg="modSp mod">
        <pc:chgData name="Price, Brianna Faith" userId="172e559b-b6b4-4ad3-902c-5fc374d55258" providerId="ADAL" clId="{B1170F9C-7F76-46D8-BFF5-17676AC627BA}" dt="2020-12-12T20:17:11.569" v="185" actId="14100"/>
        <pc:sldMkLst>
          <pc:docMk/>
          <pc:sldMk cId="3750802232" sldId="259"/>
        </pc:sldMkLst>
        <pc:spChg chg="mod">
          <ac:chgData name="Price, Brianna Faith" userId="172e559b-b6b4-4ad3-902c-5fc374d55258" providerId="ADAL" clId="{B1170F9C-7F76-46D8-BFF5-17676AC627BA}" dt="2020-12-12T20:16:52.987" v="180" actId="1076"/>
          <ac:spMkLst>
            <pc:docMk/>
            <pc:sldMk cId="3750802232" sldId="259"/>
            <ac:spMk id="2" creationId="{A161686C-7231-4092-9654-7A7CD525BC6E}"/>
          </ac:spMkLst>
        </pc:spChg>
        <pc:spChg chg="mod">
          <ac:chgData name="Price, Brianna Faith" userId="172e559b-b6b4-4ad3-902c-5fc374d55258" providerId="ADAL" clId="{B1170F9C-7F76-46D8-BFF5-17676AC627BA}" dt="2020-12-12T20:17:11.569" v="185" actId="14100"/>
          <ac:spMkLst>
            <pc:docMk/>
            <pc:sldMk cId="3750802232" sldId="259"/>
            <ac:spMk id="3" creationId="{926157E9-4D9C-4F21-B35C-0FC9FAE22D5D}"/>
          </ac:spMkLst>
        </pc:spChg>
      </pc:sldChg>
      <pc:sldChg chg="modSp mod">
        <pc:chgData name="Price, Brianna Faith" userId="172e559b-b6b4-4ad3-902c-5fc374d55258" providerId="ADAL" clId="{B1170F9C-7F76-46D8-BFF5-17676AC627BA}" dt="2020-12-12T20:18:20.626" v="203" actId="1076"/>
        <pc:sldMkLst>
          <pc:docMk/>
          <pc:sldMk cId="1233155017" sldId="260"/>
        </pc:sldMkLst>
        <pc:spChg chg="mod">
          <ac:chgData name="Price, Brianna Faith" userId="172e559b-b6b4-4ad3-902c-5fc374d55258" providerId="ADAL" clId="{B1170F9C-7F76-46D8-BFF5-17676AC627BA}" dt="2020-12-12T20:18:20.626" v="203" actId="1076"/>
          <ac:spMkLst>
            <pc:docMk/>
            <pc:sldMk cId="1233155017" sldId="260"/>
            <ac:spMk id="2" creationId="{12DD5289-8537-4DBF-9C01-16E57C6E7FD8}"/>
          </ac:spMkLst>
        </pc:spChg>
        <pc:spChg chg="mod">
          <ac:chgData name="Price, Brianna Faith" userId="172e559b-b6b4-4ad3-902c-5fc374d55258" providerId="ADAL" clId="{B1170F9C-7F76-46D8-BFF5-17676AC627BA}" dt="2020-12-12T20:18:13.694" v="199" actId="14100"/>
          <ac:spMkLst>
            <pc:docMk/>
            <pc:sldMk cId="1233155017" sldId="260"/>
            <ac:spMk id="3" creationId="{A432D802-5780-4AF5-A8A5-B2E48C4B9698}"/>
          </ac:spMkLst>
        </pc:spChg>
      </pc:sldChg>
      <pc:sldChg chg="modSp mod">
        <pc:chgData name="Price, Brianna Faith" userId="172e559b-b6b4-4ad3-902c-5fc374d55258" providerId="ADAL" clId="{B1170F9C-7F76-46D8-BFF5-17676AC627BA}" dt="2020-12-12T20:17:06.715" v="184" actId="14100"/>
        <pc:sldMkLst>
          <pc:docMk/>
          <pc:sldMk cId="2028963582" sldId="263"/>
        </pc:sldMkLst>
        <pc:spChg chg="mod">
          <ac:chgData name="Price, Brianna Faith" userId="172e559b-b6b4-4ad3-902c-5fc374d55258" providerId="ADAL" clId="{B1170F9C-7F76-46D8-BFF5-17676AC627BA}" dt="2020-12-12T20:16:49.020" v="179" actId="1076"/>
          <ac:spMkLst>
            <pc:docMk/>
            <pc:sldMk cId="2028963582" sldId="263"/>
            <ac:spMk id="2" creationId="{A161686C-7231-4092-9654-7A7CD525BC6E}"/>
          </ac:spMkLst>
        </pc:spChg>
        <pc:spChg chg="mod">
          <ac:chgData name="Price, Brianna Faith" userId="172e559b-b6b4-4ad3-902c-5fc374d55258" providerId="ADAL" clId="{B1170F9C-7F76-46D8-BFF5-17676AC627BA}" dt="2020-12-12T20:17:06.715" v="184" actId="14100"/>
          <ac:spMkLst>
            <pc:docMk/>
            <pc:sldMk cId="2028963582" sldId="263"/>
            <ac:spMk id="3" creationId="{926157E9-4D9C-4F21-B35C-0FC9FAE22D5D}"/>
          </ac:spMkLst>
        </pc:spChg>
      </pc:sldChg>
      <pc:sldChg chg="addSp delSp modSp del mod setBg modClrScheme chgLayout">
        <pc:chgData name="Price, Brianna Faith" userId="172e559b-b6b4-4ad3-902c-5fc374d55258" providerId="ADAL" clId="{B1170F9C-7F76-46D8-BFF5-17676AC627BA}" dt="2020-12-12T20:14:36.134" v="70" actId="2696"/>
        <pc:sldMkLst>
          <pc:docMk/>
          <pc:sldMk cId="1562813200" sldId="264"/>
        </pc:sldMkLst>
        <pc:spChg chg="del mod ord">
          <ac:chgData name="Price, Brianna Faith" userId="172e559b-b6b4-4ad3-902c-5fc374d55258" providerId="ADAL" clId="{B1170F9C-7F76-46D8-BFF5-17676AC627BA}" dt="2020-12-12T20:14:14.503" v="60" actId="478"/>
          <ac:spMkLst>
            <pc:docMk/>
            <pc:sldMk cId="1562813200" sldId="264"/>
            <ac:spMk id="2" creationId="{A161686C-7231-4092-9654-7A7CD525BC6E}"/>
          </ac:spMkLst>
        </pc:spChg>
        <pc:spChg chg="del mod ord">
          <ac:chgData name="Price, Brianna Faith" userId="172e559b-b6b4-4ad3-902c-5fc374d55258" providerId="ADAL" clId="{B1170F9C-7F76-46D8-BFF5-17676AC627BA}" dt="2020-12-12T20:08:13.426" v="0" actId="700"/>
          <ac:spMkLst>
            <pc:docMk/>
            <pc:sldMk cId="1562813200" sldId="264"/>
            <ac:spMk id="3" creationId="{926157E9-4D9C-4F21-B35C-0FC9FAE22D5D}"/>
          </ac:spMkLst>
        </pc:spChg>
        <pc:spChg chg="add del mod ord">
          <ac:chgData name="Price, Brianna Faith" userId="172e559b-b6b4-4ad3-902c-5fc374d55258" providerId="ADAL" clId="{B1170F9C-7F76-46D8-BFF5-17676AC627BA}" dt="2020-12-12T20:08:17.126" v="1" actId="22"/>
          <ac:spMkLst>
            <pc:docMk/>
            <pc:sldMk cId="1562813200" sldId="264"/>
            <ac:spMk id="5" creationId="{DE3E3A54-136F-4440-A141-29A801FFD1E6}"/>
          </ac:spMkLst>
        </pc:spChg>
        <pc:spChg chg="add mod ord">
          <ac:chgData name="Price, Brianna Faith" userId="172e559b-b6b4-4ad3-902c-5fc374d55258" providerId="ADAL" clId="{B1170F9C-7F76-46D8-BFF5-17676AC627BA}" dt="2020-12-12T20:12:32.480" v="36" actId="14100"/>
          <ac:spMkLst>
            <pc:docMk/>
            <pc:sldMk cId="1562813200" sldId="264"/>
            <ac:spMk id="6" creationId="{8A8C9616-FA4C-432C-864C-3CFA9F41EB7D}"/>
          </ac:spMkLst>
        </pc:spChg>
        <pc:spChg chg="add del mod">
          <ac:chgData name="Price, Brianna Faith" userId="172e559b-b6b4-4ad3-902c-5fc374d55258" providerId="ADAL" clId="{B1170F9C-7F76-46D8-BFF5-17676AC627BA}" dt="2020-12-12T20:14:17.588" v="65" actId="478"/>
          <ac:spMkLst>
            <pc:docMk/>
            <pc:sldMk cId="1562813200" sldId="264"/>
            <ac:spMk id="10" creationId="{F8C37FCF-0134-40A1-A525-489E2F0057C6}"/>
          </ac:spMkLst>
        </pc:spChg>
        <pc:spChg chg="add mod">
          <ac:chgData name="Price, Brianna Faith" userId="172e559b-b6b4-4ad3-902c-5fc374d55258" providerId="ADAL" clId="{B1170F9C-7F76-46D8-BFF5-17676AC627BA}" dt="2020-12-12T20:14:32.321" v="69" actId="21"/>
          <ac:spMkLst>
            <pc:docMk/>
            <pc:sldMk cId="1562813200" sldId="264"/>
            <ac:spMk id="12" creationId="{DD613553-2A17-42A2-8EC1-FBE42A559B16}"/>
          </ac:spMkLst>
        </pc:spChg>
        <pc:spChg chg="add del">
          <ac:chgData name="Price, Brianna Faith" userId="172e559b-b6b4-4ad3-902c-5fc374d55258" providerId="ADAL" clId="{B1170F9C-7F76-46D8-BFF5-17676AC627BA}" dt="2020-12-12T20:08:22.616" v="5" actId="26606"/>
          <ac:spMkLst>
            <pc:docMk/>
            <pc:sldMk cId="1562813200" sldId="264"/>
            <ac:spMk id="13" creationId="{5E789A05-76D0-47F6-AD3C-AF9057326156}"/>
          </ac:spMkLst>
        </pc:spChg>
        <pc:spChg chg="add del">
          <ac:chgData name="Price, Brianna Faith" userId="172e559b-b6b4-4ad3-902c-5fc374d55258" providerId="ADAL" clId="{B1170F9C-7F76-46D8-BFF5-17676AC627BA}" dt="2020-12-12T20:08:22.616" v="5" actId="26606"/>
          <ac:spMkLst>
            <pc:docMk/>
            <pc:sldMk cId="1562813200" sldId="264"/>
            <ac:spMk id="15" creationId="{73C994B4-9721-4148-9EEC-6793CECDE8DD}"/>
          </ac:spMkLst>
        </pc:spChg>
        <pc:spChg chg="add del">
          <ac:chgData name="Price, Brianna Faith" userId="172e559b-b6b4-4ad3-902c-5fc374d55258" providerId="ADAL" clId="{B1170F9C-7F76-46D8-BFF5-17676AC627BA}" dt="2020-12-12T20:08:22.616" v="5" actId="26606"/>
          <ac:spMkLst>
            <pc:docMk/>
            <pc:sldMk cId="1562813200" sldId="264"/>
            <ac:spMk id="17" creationId="{F9D95E49-763A-4886-B038-82F734740554}"/>
          </ac:spMkLst>
        </pc:spChg>
        <pc:spChg chg="add del mod">
          <ac:chgData name="Price, Brianna Faith" userId="172e559b-b6b4-4ad3-902c-5fc374d55258" providerId="ADAL" clId="{B1170F9C-7F76-46D8-BFF5-17676AC627BA}" dt="2020-12-12T20:14:16.134" v="64"/>
          <ac:spMkLst>
            <pc:docMk/>
            <pc:sldMk cId="1562813200" sldId="264"/>
            <ac:spMk id="18" creationId="{E079F587-DD8D-401E-B91C-88B375786EEC}"/>
          </ac:spMkLst>
        </pc:spChg>
        <pc:spChg chg="add del">
          <ac:chgData name="Price, Brianna Faith" userId="172e559b-b6b4-4ad3-902c-5fc374d55258" providerId="ADAL" clId="{B1170F9C-7F76-46D8-BFF5-17676AC627BA}" dt="2020-12-12T20:08:22.616" v="5" actId="26606"/>
          <ac:spMkLst>
            <pc:docMk/>
            <pc:sldMk cId="1562813200" sldId="264"/>
            <ac:spMk id="19" creationId="{1335D9B3-B2C5-40E1-BFF9-E01D0DB42474}"/>
          </ac:spMkLst>
        </pc:spChg>
        <pc:spChg chg="add mod">
          <ac:chgData name="Price, Brianna Faith" userId="172e559b-b6b4-4ad3-902c-5fc374d55258" providerId="ADAL" clId="{B1170F9C-7F76-46D8-BFF5-17676AC627BA}" dt="2020-12-12T20:14:17.946" v="67" actId="27636"/>
          <ac:spMkLst>
            <pc:docMk/>
            <pc:sldMk cId="1562813200" sldId="264"/>
            <ac:spMk id="20" creationId="{5AFA6AE5-B5D9-470B-B86C-A08554F7B12E}"/>
          </ac:spMkLst>
        </pc:spChg>
        <pc:spChg chg="add del">
          <ac:chgData name="Price, Brianna Faith" userId="172e559b-b6b4-4ad3-902c-5fc374d55258" providerId="ADAL" clId="{B1170F9C-7F76-46D8-BFF5-17676AC627BA}" dt="2020-12-12T20:08:22.616" v="5" actId="26606"/>
          <ac:spMkLst>
            <pc:docMk/>
            <pc:sldMk cId="1562813200" sldId="264"/>
            <ac:spMk id="21" creationId="{6D95061B-ADFC-4592-8BB1-0D542F6F6436}"/>
          </ac:spMkLst>
        </pc:spChg>
        <pc:picChg chg="add del mod ord">
          <ac:chgData name="Price, Brianna Faith" userId="172e559b-b6b4-4ad3-902c-5fc374d55258" providerId="ADAL" clId="{B1170F9C-7F76-46D8-BFF5-17676AC627BA}" dt="2020-12-12T20:14:32.321" v="69" actId="21"/>
          <ac:picMkLst>
            <pc:docMk/>
            <pc:sldMk cId="1562813200" sldId="264"/>
            <ac:picMk id="8" creationId="{61FB9A33-ABA3-48ED-84E7-21133D080AE6}"/>
          </ac:picMkLst>
        </pc:picChg>
        <pc:cxnChg chg="add del">
          <ac:chgData name="Price, Brianna Faith" userId="172e559b-b6b4-4ad3-902c-5fc374d55258" providerId="ADAL" clId="{B1170F9C-7F76-46D8-BFF5-17676AC627BA}" dt="2020-12-12T20:08:22.616" v="5" actId="26606"/>
          <ac:cxnSpMkLst>
            <pc:docMk/>
            <pc:sldMk cId="1562813200" sldId="264"/>
            <ac:cxnSpMk id="23" creationId="{2B67C3E3-D148-40AD-9F4C-431AA28ACA66}"/>
          </ac:cxnSpMkLst>
        </pc:cxnChg>
        <pc:cxnChg chg="add del">
          <ac:chgData name="Price, Brianna Faith" userId="172e559b-b6b4-4ad3-902c-5fc374d55258" providerId="ADAL" clId="{B1170F9C-7F76-46D8-BFF5-17676AC627BA}" dt="2020-12-12T20:08:22.616" v="5" actId="26606"/>
          <ac:cxnSpMkLst>
            <pc:docMk/>
            <pc:sldMk cId="1562813200" sldId="264"/>
            <ac:cxnSpMk id="25" creationId="{C30DD030-ACB5-4C2C-AD03-51D52E277DEB}"/>
          </ac:cxnSpMkLst>
        </pc:cxnChg>
      </pc:sldChg>
      <pc:sldChg chg="modSp mod">
        <pc:chgData name="Price, Brianna Faith" userId="172e559b-b6b4-4ad3-902c-5fc374d55258" providerId="ADAL" clId="{B1170F9C-7F76-46D8-BFF5-17676AC627BA}" dt="2020-12-12T20:17:41.004" v="192" actId="14100"/>
        <pc:sldMkLst>
          <pc:docMk/>
          <pc:sldMk cId="456295823" sldId="265"/>
        </pc:sldMkLst>
        <pc:spChg chg="mod">
          <ac:chgData name="Price, Brianna Faith" userId="172e559b-b6b4-4ad3-902c-5fc374d55258" providerId="ADAL" clId="{B1170F9C-7F76-46D8-BFF5-17676AC627BA}" dt="2020-12-12T20:17:41.004" v="192" actId="14100"/>
          <ac:spMkLst>
            <pc:docMk/>
            <pc:sldMk cId="456295823" sldId="265"/>
            <ac:spMk id="2" creationId="{A161686C-7231-4092-9654-7A7CD525BC6E}"/>
          </ac:spMkLst>
        </pc:spChg>
        <pc:spChg chg="mod">
          <ac:chgData name="Price, Brianna Faith" userId="172e559b-b6b4-4ad3-902c-5fc374d55258" providerId="ADAL" clId="{B1170F9C-7F76-46D8-BFF5-17676AC627BA}" dt="2020-12-12T20:17:32.713" v="189" actId="14100"/>
          <ac:spMkLst>
            <pc:docMk/>
            <pc:sldMk cId="456295823" sldId="265"/>
            <ac:spMk id="3" creationId="{926157E9-4D9C-4F21-B35C-0FC9FAE22D5D}"/>
          </ac:spMkLst>
        </pc:spChg>
      </pc:sldChg>
      <pc:sldChg chg="addSp modSp add mod ord">
        <pc:chgData name="Price, Brianna Faith" userId="172e559b-b6b4-4ad3-902c-5fc374d55258" providerId="ADAL" clId="{B1170F9C-7F76-46D8-BFF5-17676AC627BA}" dt="2020-12-14T03:23:57.266" v="318"/>
        <pc:sldMkLst>
          <pc:docMk/>
          <pc:sldMk cId="3260698918" sldId="266"/>
        </pc:sldMkLst>
        <pc:spChg chg="mod">
          <ac:chgData name="Price, Brianna Faith" userId="172e559b-b6b4-4ad3-902c-5fc374d55258" providerId="ADAL" clId="{B1170F9C-7F76-46D8-BFF5-17676AC627BA}" dt="2020-12-12T20:16:40.983" v="178" actId="1076"/>
          <ac:spMkLst>
            <pc:docMk/>
            <pc:sldMk cId="3260698918" sldId="266"/>
            <ac:spMk id="2" creationId="{A161686C-7231-4092-9654-7A7CD525BC6E}"/>
          </ac:spMkLst>
        </pc:spChg>
        <pc:spChg chg="mod">
          <ac:chgData name="Price, Brianna Faith" userId="172e559b-b6b4-4ad3-902c-5fc374d55258" providerId="ADAL" clId="{B1170F9C-7F76-46D8-BFF5-17676AC627BA}" dt="2020-12-12T20:20:39.110" v="313" actId="20577"/>
          <ac:spMkLst>
            <pc:docMk/>
            <pc:sldMk cId="3260698918" sldId="266"/>
            <ac:spMk id="3" creationId="{926157E9-4D9C-4F21-B35C-0FC9FAE22D5D}"/>
          </ac:spMkLst>
        </pc:spChg>
        <pc:picChg chg="add mod">
          <ac:chgData name="Price, Brianna Faith" userId="172e559b-b6b4-4ad3-902c-5fc374d55258" providerId="ADAL" clId="{B1170F9C-7F76-46D8-BFF5-17676AC627BA}" dt="2020-12-14T02:32:03.741" v="314" actId="1440"/>
          <ac:picMkLst>
            <pc:docMk/>
            <pc:sldMk cId="3260698918" sldId="266"/>
            <ac:picMk id="4" creationId="{370AD8D7-1946-45BD-9EC6-4ADF92861A5D}"/>
          </ac:picMkLst>
        </pc:picChg>
      </pc:sldChg>
    </pc:docChg>
  </pc:docChgLst>
  <pc:docChgLst>
    <pc:chgData name="Moulin, Forrest" userId="S::ffm5113@psu.edu::df8c2d9a-cf9a-4144-8112-790ccc3656f0" providerId="AD" clId="Web-{6E424C62-8766-4DE2-AC64-FC3390F9F890}"/>
    <pc:docChg chg="modSld">
      <pc:chgData name="Moulin, Forrest" userId="S::ffm5113@psu.edu::df8c2d9a-cf9a-4144-8112-790ccc3656f0" providerId="AD" clId="Web-{6E424C62-8766-4DE2-AC64-FC3390F9F890}" dt="2020-11-16T05:55:31.143" v="8" actId="20577"/>
      <pc:docMkLst>
        <pc:docMk/>
      </pc:docMkLst>
      <pc:sldChg chg="modSp">
        <pc:chgData name="Moulin, Forrest" userId="S::ffm5113@psu.edu::df8c2d9a-cf9a-4144-8112-790ccc3656f0" providerId="AD" clId="Web-{6E424C62-8766-4DE2-AC64-FC3390F9F890}" dt="2020-11-16T05:55:29.378" v="6" actId="20577"/>
        <pc:sldMkLst>
          <pc:docMk/>
          <pc:sldMk cId="109857222" sldId="256"/>
        </pc:sldMkLst>
        <pc:spChg chg="mod">
          <ac:chgData name="Moulin, Forrest" userId="S::ffm5113@psu.edu::df8c2d9a-cf9a-4144-8112-790ccc3656f0" providerId="AD" clId="Web-{6E424C62-8766-4DE2-AC64-FC3390F9F890}" dt="2020-11-16T05:55:29.378" v="6" actId="20577"/>
          <ac:spMkLst>
            <pc:docMk/>
            <pc:sldMk cId="109857222" sldId="256"/>
            <ac:spMk id="3" creationId="{00000000-0000-0000-0000-000000000000}"/>
          </ac:spMkLst>
        </pc:spChg>
      </pc:sldChg>
    </pc:docChg>
  </pc:docChgLst>
  <pc:docChgLst>
    <pc:chgData name="Moulin, Forrest" userId="S::ffm5113@psu.edu::df8c2d9a-cf9a-4144-8112-790ccc3656f0" providerId="AD" clId="Web-{0F37581A-FF46-C41C-188B-66F3A6D5D28E}"/>
    <pc:docChg chg="modSld">
      <pc:chgData name="Moulin, Forrest" userId="S::ffm5113@psu.edu::df8c2d9a-cf9a-4144-8112-790ccc3656f0" providerId="AD" clId="Web-{0F37581A-FF46-C41C-188B-66F3A6D5D28E}" dt="2020-12-13T00:12:03.128" v="376" actId="20577"/>
      <pc:docMkLst>
        <pc:docMk/>
      </pc:docMkLst>
      <pc:sldChg chg="modSp">
        <pc:chgData name="Moulin, Forrest" userId="S::ffm5113@psu.edu::df8c2d9a-cf9a-4144-8112-790ccc3656f0" providerId="AD" clId="Web-{0F37581A-FF46-C41C-188B-66F3A6D5D28E}" dt="2020-12-12T23:34:14.285" v="92" actId="20577"/>
        <pc:sldMkLst>
          <pc:docMk/>
          <pc:sldMk cId="3604658426" sldId="257"/>
        </pc:sldMkLst>
        <pc:spChg chg="mod">
          <ac:chgData name="Moulin, Forrest" userId="S::ffm5113@psu.edu::df8c2d9a-cf9a-4144-8112-790ccc3656f0" providerId="AD" clId="Web-{0F37581A-FF46-C41C-188B-66F3A6D5D28E}" dt="2020-12-12T23:34:14.285" v="92" actId="20577"/>
          <ac:spMkLst>
            <pc:docMk/>
            <pc:sldMk cId="3604658426" sldId="257"/>
            <ac:spMk id="3" creationId="{2E05DFCE-52F8-4153-9951-2E7F26B1BA8E}"/>
          </ac:spMkLst>
        </pc:spChg>
      </pc:sldChg>
      <pc:sldChg chg="modSp">
        <pc:chgData name="Moulin, Forrest" userId="S::ffm5113@psu.edu::df8c2d9a-cf9a-4144-8112-790ccc3656f0" providerId="AD" clId="Web-{0F37581A-FF46-C41C-188B-66F3A6D5D28E}" dt="2020-12-13T00:12:03.128" v="376" actId="20577"/>
        <pc:sldMkLst>
          <pc:docMk/>
          <pc:sldMk cId="3750802232" sldId="259"/>
        </pc:sldMkLst>
        <pc:spChg chg="mod">
          <ac:chgData name="Moulin, Forrest" userId="S::ffm5113@psu.edu::df8c2d9a-cf9a-4144-8112-790ccc3656f0" providerId="AD" clId="Web-{0F37581A-FF46-C41C-188B-66F3A6D5D28E}" dt="2020-12-13T00:12:03.128" v="376" actId="20577"/>
          <ac:spMkLst>
            <pc:docMk/>
            <pc:sldMk cId="3750802232" sldId="259"/>
            <ac:spMk id="3" creationId="{C63A4E72-06B5-4ACD-B8C5-2649561C7ABD}"/>
          </ac:spMkLst>
        </pc:spChg>
      </pc:sldChg>
      <pc:sldChg chg="modSp">
        <pc:chgData name="Moulin, Forrest" userId="S::ffm5113@psu.edu::df8c2d9a-cf9a-4144-8112-790ccc3656f0" providerId="AD" clId="Web-{0F37581A-FF46-C41C-188B-66F3A6D5D28E}" dt="2020-12-12T23:56:04.838" v="244" actId="20577"/>
        <pc:sldMkLst>
          <pc:docMk/>
          <pc:sldMk cId="2028963582" sldId="263"/>
        </pc:sldMkLst>
        <pc:spChg chg="mod">
          <ac:chgData name="Moulin, Forrest" userId="S::ffm5113@psu.edu::df8c2d9a-cf9a-4144-8112-790ccc3656f0" providerId="AD" clId="Web-{0F37581A-FF46-C41C-188B-66F3A6D5D28E}" dt="2020-12-12T23:56:04.838" v="244" actId="20577"/>
          <ac:spMkLst>
            <pc:docMk/>
            <pc:sldMk cId="2028963582" sldId="263"/>
            <ac:spMk id="3" creationId="{9D6EA0B4-45E8-4F48-A1F1-A42115FB1908}"/>
          </ac:spMkLst>
        </pc:spChg>
      </pc:sldChg>
      <pc:sldChg chg="modSp">
        <pc:chgData name="Moulin, Forrest" userId="S::ffm5113@psu.edu::df8c2d9a-cf9a-4144-8112-790ccc3656f0" providerId="AD" clId="Web-{0F37581A-FF46-C41C-188B-66F3A6D5D28E}" dt="2020-12-12T23:30:40.334" v="0" actId="1076"/>
        <pc:sldMkLst>
          <pc:docMk/>
          <pc:sldMk cId="456295823" sldId="265"/>
        </pc:sldMkLst>
        <pc:picChg chg="mod">
          <ac:chgData name="Moulin, Forrest" userId="S::ffm5113@psu.edu::df8c2d9a-cf9a-4144-8112-790ccc3656f0" providerId="AD" clId="Web-{0F37581A-FF46-C41C-188B-66F3A6D5D28E}" dt="2020-12-12T23:30:40.334" v="0" actId="1076"/>
          <ac:picMkLst>
            <pc:docMk/>
            <pc:sldMk cId="456295823" sldId="265"/>
            <ac:picMk id="21" creationId="{0956BBB6-4379-4F56-B8D0-3C1492477AA5}"/>
          </ac:picMkLst>
        </pc:picChg>
      </pc:sldChg>
      <pc:sldChg chg="modSp">
        <pc:chgData name="Moulin, Forrest" userId="S::ffm5113@psu.edu::df8c2d9a-cf9a-4144-8112-790ccc3656f0" providerId="AD" clId="Web-{0F37581A-FF46-C41C-188B-66F3A6D5D28E}" dt="2020-12-12T23:54:15.057" v="206" actId="20577"/>
        <pc:sldMkLst>
          <pc:docMk/>
          <pc:sldMk cId="3260698918" sldId="266"/>
        </pc:sldMkLst>
        <pc:spChg chg="mod">
          <ac:chgData name="Moulin, Forrest" userId="S::ffm5113@psu.edu::df8c2d9a-cf9a-4144-8112-790ccc3656f0" providerId="AD" clId="Web-{0F37581A-FF46-C41C-188B-66F3A6D5D28E}" dt="2020-12-12T23:54:15.057" v="206" actId="20577"/>
          <ac:spMkLst>
            <pc:docMk/>
            <pc:sldMk cId="3260698918" sldId="266"/>
            <ac:spMk id="3" creationId="{926157E9-4D9C-4F21-B35C-0FC9FAE22D5D}"/>
          </ac:spMkLst>
        </pc:spChg>
      </pc:sldChg>
      <pc:sldChg chg="addSp modSp">
        <pc:chgData name="Moulin, Forrest" userId="S::ffm5113@psu.edu::df8c2d9a-cf9a-4144-8112-790ccc3656f0" providerId="AD" clId="Web-{0F37581A-FF46-C41C-188B-66F3A6D5D28E}" dt="2020-12-12T23:33:07.661" v="14" actId="1076"/>
        <pc:sldMkLst>
          <pc:docMk/>
          <pc:sldMk cId="4135751923" sldId="267"/>
        </pc:sldMkLst>
        <pc:spChg chg="mod">
          <ac:chgData name="Moulin, Forrest" userId="S::ffm5113@psu.edu::df8c2d9a-cf9a-4144-8112-790ccc3656f0" providerId="AD" clId="Web-{0F37581A-FF46-C41C-188B-66F3A6D5D28E}" dt="2020-12-12T23:31:38.490" v="7" actId="20577"/>
          <ac:spMkLst>
            <pc:docMk/>
            <pc:sldMk cId="4135751923" sldId="267"/>
            <ac:spMk id="2" creationId="{AFC97E0A-F989-49A9-BCAB-8CF36E19D485}"/>
          </ac:spMkLst>
        </pc:spChg>
        <pc:picChg chg="add mod">
          <ac:chgData name="Moulin, Forrest" userId="S::ffm5113@psu.edu::df8c2d9a-cf9a-4144-8112-790ccc3656f0" providerId="AD" clId="Web-{0F37581A-FF46-C41C-188B-66F3A6D5D28E}" dt="2020-12-12T23:33:07.661" v="14" actId="1076"/>
          <ac:picMkLst>
            <pc:docMk/>
            <pc:sldMk cId="4135751923" sldId="267"/>
            <ac:picMk id="4" creationId="{0BF88532-C916-42A0-8D4E-17773A58F700}"/>
          </ac:picMkLst>
        </pc:picChg>
      </pc:sldChg>
      <pc:sldChg chg="addSp modSp">
        <pc:chgData name="Moulin, Forrest" userId="S::ffm5113@psu.edu::df8c2d9a-cf9a-4144-8112-790ccc3656f0" providerId="AD" clId="Web-{0F37581A-FF46-C41C-188B-66F3A6D5D28E}" dt="2020-12-12T23:47:59.873" v="95"/>
        <pc:sldMkLst>
          <pc:docMk/>
          <pc:sldMk cId="3136746678" sldId="268"/>
        </pc:sldMkLst>
        <pc:picChg chg="add mod">
          <ac:chgData name="Moulin, Forrest" userId="S::ffm5113@psu.edu::df8c2d9a-cf9a-4144-8112-790ccc3656f0" providerId="AD" clId="Web-{0F37581A-FF46-C41C-188B-66F3A6D5D28E}" dt="2020-12-12T23:47:59.873" v="95"/>
          <ac:picMkLst>
            <pc:docMk/>
            <pc:sldMk cId="3136746678" sldId="268"/>
            <ac:picMk id="4" creationId="{052FF542-5B59-4686-8DC8-3118335386DD}"/>
          </ac:picMkLst>
        </pc:picChg>
      </pc:sldChg>
    </pc:docChg>
  </pc:docChgLst>
  <pc:docChgLst>
    <pc:chgData name="Moulin, Forrest" userId="S::ffm5113@psu.edu::df8c2d9a-cf9a-4144-8112-790ccc3656f0" providerId="AD" clId="Web-{91B99032-6254-BB21-EF0C-899F86C1E4A2}"/>
    <pc:docChg chg="addSld modSld">
      <pc:chgData name="Moulin, Forrest" userId="S::ffm5113@psu.edu::df8c2d9a-cf9a-4144-8112-790ccc3656f0" providerId="AD" clId="Web-{91B99032-6254-BB21-EF0C-899F86C1E4A2}" dt="2020-12-13T03:22:13.812" v="273" actId="14100"/>
      <pc:docMkLst>
        <pc:docMk/>
      </pc:docMkLst>
      <pc:sldChg chg="addSp delSp modSp">
        <pc:chgData name="Moulin, Forrest" userId="S::ffm5113@psu.edu::df8c2d9a-cf9a-4144-8112-790ccc3656f0" providerId="AD" clId="Web-{91B99032-6254-BB21-EF0C-899F86C1E4A2}" dt="2020-12-13T03:10:42.376" v="163"/>
        <pc:sldMkLst>
          <pc:docMk/>
          <pc:sldMk cId="109857222" sldId="256"/>
        </pc:sldMkLst>
        <pc:spChg chg="mod">
          <ac:chgData name="Moulin, Forrest" userId="S::ffm5113@psu.edu::df8c2d9a-cf9a-4144-8112-790ccc3656f0" providerId="AD" clId="Web-{91B99032-6254-BB21-EF0C-899F86C1E4A2}" dt="2020-12-13T03:10:42.376" v="163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Moulin, Forrest" userId="S::ffm5113@psu.edu::df8c2d9a-cf9a-4144-8112-790ccc3656f0" providerId="AD" clId="Web-{91B99032-6254-BB21-EF0C-899F86C1E4A2}" dt="2020-12-13T03:10:42.376" v="163"/>
          <ac:spMkLst>
            <pc:docMk/>
            <pc:sldMk cId="109857222" sldId="256"/>
            <ac:spMk id="3" creationId="{00000000-0000-0000-0000-000000000000}"/>
          </ac:spMkLst>
        </pc:spChg>
        <pc:spChg chg="add del">
          <ac:chgData name="Moulin, Forrest" userId="S::ffm5113@psu.edu::df8c2d9a-cf9a-4144-8112-790ccc3656f0" providerId="AD" clId="Web-{91B99032-6254-BB21-EF0C-899F86C1E4A2}" dt="2020-12-13T03:10:42.376" v="163"/>
          <ac:spMkLst>
            <pc:docMk/>
            <pc:sldMk cId="109857222" sldId="256"/>
            <ac:spMk id="26" creationId="{9204A4FB-0C6B-4301-9FAF-F063D5626DEE}"/>
          </ac:spMkLst>
        </pc:spChg>
        <pc:spChg chg="add del">
          <ac:chgData name="Moulin, Forrest" userId="S::ffm5113@psu.edu::df8c2d9a-cf9a-4144-8112-790ccc3656f0" providerId="AD" clId="Web-{91B99032-6254-BB21-EF0C-899F86C1E4A2}" dt="2020-12-13T03:10:42.376" v="163"/>
          <ac:spMkLst>
            <pc:docMk/>
            <pc:sldMk cId="109857222" sldId="256"/>
            <ac:spMk id="27" creationId="{B916911F-26DF-4C32-89A0-E5BBB9437BFB}"/>
          </ac:spMkLst>
        </pc:spChg>
        <pc:spChg chg="add del">
          <ac:chgData name="Moulin, Forrest" userId="S::ffm5113@psu.edu::df8c2d9a-cf9a-4144-8112-790ccc3656f0" providerId="AD" clId="Web-{91B99032-6254-BB21-EF0C-899F86C1E4A2}" dt="2020-12-13T03:10:42.376" v="163"/>
          <ac:spMkLst>
            <pc:docMk/>
            <pc:sldMk cId="109857222" sldId="256"/>
            <ac:spMk id="28" creationId="{ED212EE9-4E6C-4EF9-A19D-3DFED5CB0CD4}"/>
          </ac:spMkLst>
        </pc:spChg>
        <pc:spChg chg="add del">
          <ac:chgData name="Moulin, Forrest" userId="S::ffm5113@psu.edu::df8c2d9a-cf9a-4144-8112-790ccc3656f0" providerId="AD" clId="Web-{91B99032-6254-BB21-EF0C-899F86C1E4A2}" dt="2020-12-13T03:10:42.376" v="163"/>
          <ac:spMkLst>
            <pc:docMk/>
            <pc:sldMk cId="109857222" sldId="256"/>
            <ac:spMk id="37" creationId="{ED94FB78-D9F3-4510-93F1-361F354344D9}"/>
          </ac:spMkLst>
        </pc:spChg>
        <pc:spChg chg="add del">
          <ac:chgData name="Moulin, Forrest" userId="S::ffm5113@psu.edu::df8c2d9a-cf9a-4144-8112-790ccc3656f0" providerId="AD" clId="Web-{91B99032-6254-BB21-EF0C-899F86C1E4A2}" dt="2020-12-13T03:10:42.376" v="163"/>
          <ac:spMkLst>
            <pc:docMk/>
            <pc:sldMk cId="109857222" sldId="256"/>
            <ac:spMk id="41" creationId="{73C994B4-9721-4148-9EEC-6793CECDE8DD}"/>
          </ac:spMkLst>
        </pc:spChg>
        <pc:spChg chg="add del">
          <ac:chgData name="Moulin, Forrest" userId="S::ffm5113@psu.edu::df8c2d9a-cf9a-4144-8112-790ccc3656f0" providerId="AD" clId="Web-{91B99032-6254-BB21-EF0C-899F86C1E4A2}" dt="2020-12-13T03:10:42.376" v="163"/>
          <ac:spMkLst>
            <pc:docMk/>
            <pc:sldMk cId="109857222" sldId="256"/>
            <ac:spMk id="42" creationId="{F9D95E49-763A-4886-B038-82F734740554}"/>
          </ac:spMkLst>
        </pc:spChg>
        <pc:spChg chg="add del">
          <ac:chgData name="Moulin, Forrest" userId="S::ffm5113@psu.edu::df8c2d9a-cf9a-4144-8112-790ccc3656f0" providerId="AD" clId="Web-{91B99032-6254-BB21-EF0C-899F86C1E4A2}" dt="2020-12-13T03:10:42.376" v="163"/>
          <ac:spMkLst>
            <pc:docMk/>
            <pc:sldMk cId="109857222" sldId="256"/>
            <ac:spMk id="43" creationId="{B28EC6A1-D299-4AFF-AD16-9ADC9A31F2F1}"/>
          </ac:spMkLst>
        </pc:spChg>
        <pc:spChg chg="add del">
          <ac:chgData name="Moulin, Forrest" userId="S::ffm5113@psu.edu::df8c2d9a-cf9a-4144-8112-790ccc3656f0" providerId="AD" clId="Web-{91B99032-6254-BB21-EF0C-899F86C1E4A2}" dt="2020-12-13T03:10:36.919" v="161"/>
          <ac:spMkLst>
            <pc:docMk/>
            <pc:sldMk cId="109857222" sldId="256"/>
            <ac:spMk id="44" creationId="{5E789A05-76D0-47F6-AD3C-AF9057326156}"/>
          </ac:spMkLst>
        </pc:spChg>
        <pc:spChg chg="add del">
          <ac:chgData name="Moulin, Forrest" userId="S::ffm5113@psu.edu::df8c2d9a-cf9a-4144-8112-790ccc3656f0" providerId="AD" clId="Web-{91B99032-6254-BB21-EF0C-899F86C1E4A2}" dt="2020-12-13T03:10:42.376" v="163"/>
          <ac:spMkLst>
            <pc:docMk/>
            <pc:sldMk cId="109857222" sldId="256"/>
            <ac:spMk id="45" creationId="{285EE6CD-C61E-4F22-9787-1ADF1D3EB25E}"/>
          </ac:spMkLst>
        </pc:spChg>
        <pc:spChg chg="add del">
          <ac:chgData name="Moulin, Forrest" userId="S::ffm5113@psu.edu::df8c2d9a-cf9a-4144-8112-790ccc3656f0" providerId="AD" clId="Web-{91B99032-6254-BB21-EF0C-899F86C1E4A2}" dt="2020-12-13T03:10:36.919" v="161"/>
          <ac:spMkLst>
            <pc:docMk/>
            <pc:sldMk cId="109857222" sldId="256"/>
            <ac:spMk id="46" creationId="{482F11BC-0096-4F9C-BAA6-E7D36C1E54A4}"/>
          </ac:spMkLst>
        </pc:spChg>
        <pc:spChg chg="add del">
          <ac:chgData name="Moulin, Forrest" userId="S::ffm5113@psu.edu::df8c2d9a-cf9a-4144-8112-790ccc3656f0" providerId="AD" clId="Web-{91B99032-6254-BB21-EF0C-899F86C1E4A2}" dt="2020-12-13T03:10:36.919" v="161"/>
          <ac:spMkLst>
            <pc:docMk/>
            <pc:sldMk cId="109857222" sldId="256"/>
            <ac:spMk id="48" creationId="{2FA1E615-6866-4975-BEB0-8A6DCCEFB64D}"/>
          </ac:spMkLst>
        </pc:spChg>
        <pc:spChg chg="add del">
          <ac:chgData name="Moulin, Forrest" userId="S::ffm5113@psu.edu::df8c2d9a-cf9a-4144-8112-790ccc3656f0" providerId="AD" clId="Web-{91B99032-6254-BB21-EF0C-899F86C1E4A2}" dt="2020-12-13T03:10:36.919" v="161"/>
          <ac:spMkLst>
            <pc:docMk/>
            <pc:sldMk cId="109857222" sldId="256"/>
            <ac:spMk id="50" creationId="{9F49980E-1F13-46BA-BFC3-59DA3D8610B7}"/>
          </ac:spMkLst>
        </pc:spChg>
        <pc:spChg chg="add del">
          <ac:chgData name="Moulin, Forrest" userId="S::ffm5113@psu.edu::df8c2d9a-cf9a-4144-8112-790ccc3656f0" providerId="AD" clId="Web-{91B99032-6254-BB21-EF0C-899F86C1E4A2}" dt="2020-12-13T03:10:36.919" v="161"/>
          <ac:spMkLst>
            <pc:docMk/>
            <pc:sldMk cId="109857222" sldId="256"/>
            <ac:spMk id="52" creationId="{0E2E7D1F-2146-4351-B555-F7AD66F9171D}"/>
          </ac:spMkLst>
        </pc:spChg>
        <pc:picChg chg="mod">
          <ac:chgData name="Moulin, Forrest" userId="S::ffm5113@psu.edu::df8c2d9a-cf9a-4144-8112-790ccc3656f0" providerId="AD" clId="Web-{91B99032-6254-BB21-EF0C-899F86C1E4A2}" dt="2020-12-13T03:10:42.376" v="163"/>
          <ac:picMkLst>
            <pc:docMk/>
            <pc:sldMk cId="109857222" sldId="256"/>
            <ac:picMk id="7" creationId="{5AFA7D1B-2CC6-46A3-B03A-B0F3F5CB57E6}"/>
          </ac:picMkLst>
        </pc:picChg>
        <pc:cxnChg chg="add del">
          <ac:chgData name="Moulin, Forrest" userId="S::ffm5113@psu.edu::df8c2d9a-cf9a-4144-8112-790ccc3656f0" providerId="AD" clId="Web-{91B99032-6254-BB21-EF0C-899F86C1E4A2}" dt="2020-12-13T03:10:42.376" v="163"/>
          <ac:cxnSpMkLst>
            <pc:docMk/>
            <pc:sldMk cId="109857222" sldId="256"/>
            <ac:cxnSpMk id="35" creationId="{6F021ECC-F268-4BBD-866D-812770F83A74}"/>
          </ac:cxnSpMkLst>
        </pc:cxnChg>
        <pc:cxnChg chg="add del">
          <ac:chgData name="Moulin, Forrest" userId="S::ffm5113@psu.edu::df8c2d9a-cf9a-4144-8112-790ccc3656f0" providerId="AD" clId="Web-{91B99032-6254-BB21-EF0C-899F86C1E4A2}" dt="2020-12-13T03:10:42.376" v="163"/>
          <ac:cxnSpMkLst>
            <pc:docMk/>
            <pc:sldMk cId="109857222" sldId="256"/>
            <ac:cxnSpMk id="39" creationId="{FA5BA37F-51E1-4219-8260-107918387780}"/>
          </ac:cxnSpMkLst>
        </pc:cxnChg>
        <pc:cxnChg chg="add del">
          <ac:chgData name="Moulin, Forrest" userId="S::ffm5113@psu.edu::df8c2d9a-cf9a-4144-8112-790ccc3656f0" providerId="AD" clId="Web-{91B99032-6254-BB21-EF0C-899F86C1E4A2}" dt="2020-12-13T03:10:42.376" v="163"/>
          <ac:cxnSpMkLst>
            <pc:docMk/>
            <pc:sldMk cId="109857222" sldId="256"/>
            <ac:cxnSpMk id="47" creationId="{D060C424-AE6E-4E63-BB6C-303952196E5F}"/>
          </ac:cxnSpMkLst>
        </pc:cxnChg>
        <pc:cxnChg chg="add del">
          <ac:chgData name="Moulin, Forrest" userId="S::ffm5113@psu.edu::df8c2d9a-cf9a-4144-8112-790ccc3656f0" providerId="AD" clId="Web-{91B99032-6254-BB21-EF0C-899F86C1E4A2}" dt="2020-12-13T03:10:42.376" v="163"/>
          <ac:cxnSpMkLst>
            <pc:docMk/>
            <pc:sldMk cId="109857222" sldId="256"/>
            <ac:cxnSpMk id="49" creationId="{A3A5461B-0FE0-4F7B-B087-D898AA153638}"/>
          </ac:cxnSpMkLst>
        </pc:cxnChg>
        <pc:cxnChg chg="add del">
          <ac:chgData name="Moulin, Forrest" userId="S::ffm5113@psu.edu::df8c2d9a-cf9a-4144-8112-790ccc3656f0" providerId="AD" clId="Web-{91B99032-6254-BB21-EF0C-899F86C1E4A2}" dt="2020-12-13T03:10:36.919" v="161"/>
          <ac:cxnSpMkLst>
            <pc:docMk/>
            <pc:sldMk cId="109857222" sldId="256"/>
            <ac:cxnSpMk id="54" creationId="{CD8C7CAC-1828-45F3-9C70-DE1294FA20A8}"/>
          </ac:cxnSpMkLst>
        </pc:cxnChg>
        <pc:cxnChg chg="add del">
          <ac:chgData name="Moulin, Forrest" userId="S::ffm5113@psu.edu::df8c2d9a-cf9a-4144-8112-790ccc3656f0" providerId="AD" clId="Web-{91B99032-6254-BB21-EF0C-899F86C1E4A2}" dt="2020-12-13T03:10:36.919" v="161"/>
          <ac:cxnSpMkLst>
            <pc:docMk/>
            <pc:sldMk cId="109857222" sldId="256"/>
            <ac:cxnSpMk id="56" creationId="{AC52D459-9D8C-45C6-9998-FE91890626FF}"/>
          </ac:cxnSpMkLst>
        </pc:cxnChg>
      </pc:sldChg>
      <pc:sldChg chg="modSp">
        <pc:chgData name="Moulin, Forrest" userId="S::ffm5113@psu.edu::df8c2d9a-cf9a-4144-8112-790ccc3656f0" providerId="AD" clId="Web-{91B99032-6254-BB21-EF0C-899F86C1E4A2}" dt="2020-12-13T03:04:54.545" v="102" actId="20577"/>
        <pc:sldMkLst>
          <pc:docMk/>
          <pc:sldMk cId="3841990737" sldId="258"/>
        </pc:sldMkLst>
        <pc:spChg chg="mod">
          <ac:chgData name="Moulin, Forrest" userId="S::ffm5113@psu.edu::df8c2d9a-cf9a-4144-8112-790ccc3656f0" providerId="AD" clId="Web-{91B99032-6254-BB21-EF0C-899F86C1E4A2}" dt="2020-12-13T03:04:54.545" v="102" actId="20577"/>
          <ac:spMkLst>
            <pc:docMk/>
            <pc:sldMk cId="3841990737" sldId="258"/>
            <ac:spMk id="2" creationId="{46619C73-15F0-40FB-9758-6BB395D9345B}"/>
          </ac:spMkLst>
        </pc:spChg>
      </pc:sldChg>
      <pc:sldChg chg="addSp delSp modSp new mod setBg">
        <pc:chgData name="Moulin, Forrest" userId="S::ffm5113@psu.edu::df8c2d9a-cf9a-4144-8112-790ccc3656f0" providerId="AD" clId="Web-{91B99032-6254-BB21-EF0C-899F86C1E4A2}" dt="2020-12-13T03:22:13.812" v="273" actId="14100"/>
        <pc:sldMkLst>
          <pc:docMk/>
          <pc:sldMk cId="4045440047" sldId="269"/>
        </pc:sldMkLst>
        <pc:spChg chg="mod">
          <ac:chgData name="Moulin, Forrest" userId="S::ffm5113@psu.edu::df8c2d9a-cf9a-4144-8112-790ccc3656f0" providerId="AD" clId="Web-{91B99032-6254-BB21-EF0C-899F86C1E4A2}" dt="2020-12-13T03:16:11.750" v="209"/>
          <ac:spMkLst>
            <pc:docMk/>
            <pc:sldMk cId="4045440047" sldId="269"/>
            <ac:spMk id="2" creationId="{CB997520-FF68-4AB9-8DC0-3710B85D6A2A}"/>
          </ac:spMkLst>
        </pc:spChg>
        <pc:spChg chg="mod">
          <ac:chgData name="Moulin, Forrest" userId="S::ffm5113@psu.edu::df8c2d9a-cf9a-4144-8112-790ccc3656f0" providerId="AD" clId="Web-{91B99032-6254-BB21-EF0C-899F86C1E4A2}" dt="2020-12-13T03:21:58.343" v="268" actId="20577"/>
          <ac:spMkLst>
            <pc:docMk/>
            <pc:sldMk cId="4045440047" sldId="269"/>
            <ac:spMk id="3" creationId="{2F93F944-C97F-4FDD-B46C-E39D4E5E11C7}"/>
          </ac:spMkLst>
        </pc:spChg>
        <pc:spChg chg="add del">
          <ac:chgData name="Moulin, Forrest" userId="S::ffm5113@psu.edu::df8c2d9a-cf9a-4144-8112-790ccc3656f0" providerId="AD" clId="Web-{91B99032-6254-BB21-EF0C-899F86C1E4A2}" dt="2020-12-13T03:16:11.750" v="209"/>
          <ac:spMkLst>
            <pc:docMk/>
            <pc:sldMk cId="4045440047" sldId="269"/>
            <ac:spMk id="15" creationId="{2ED6799D-4A30-4426-B1D1-73A16A53D517}"/>
          </ac:spMkLst>
        </pc:spChg>
        <pc:spChg chg="add del">
          <ac:chgData name="Moulin, Forrest" userId="S::ffm5113@psu.edu::df8c2d9a-cf9a-4144-8112-790ccc3656f0" providerId="AD" clId="Web-{91B99032-6254-BB21-EF0C-899F86C1E4A2}" dt="2020-12-13T03:16:11.750" v="209"/>
          <ac:spMkLst>
            <pc:docMk/>
            <pc:sldMk cId="4045440047" sldId="269"/>
            <ac:spMk id="17" creationId="{18D53964-75DB-47FC-995E-A11B07A07947}"/>
          </ac:spMkLst>
        </pc:spChg>
        <pc:spChg chg="add del">
          <ac:chgData name="Moulin, Forrest" userId="S::ffm5113@psu.edu::df8c2d9a-cf9a-4144-8112-790ccc3656f0" providerId="AD" clId="Web-{91B99032-6254-BB21-EF0C-899F86C1E4A2}" dt="2020-12-13T03:16:11.750" v="209"/>
          <ac:spMkLst>
            <pc:docMk/>
            <pc:sldMk cId="4045440047" sldId="269"/>
            <ac:spMk id="19" creationId="{F01D54AB-1B89-42B2-90D1-A01C9152C4F4}"/>
          </ac:spMkLst>
        </pc:spChg>
        <pc:spChg chg="add del">
          <ac:chgData name="Moulin, Forrest" userId="S::ffm5113@psu.edu::df8c2d9a-cf9a-4144-8112-790ccc3656f0" providerId="AD" clId="Web-{91B99032-6254-BB21-EF0C-899F86C1E4A2}" dt="2020-12-13T03:16:11.750" v="209"/>
          <ac:spMkLst>
            <pc:docMk/>
            <pc:sldMk cId="4045440047" sldId="269"/>
            <ac:spMk id="25" creationId="{79712DE8-94E0-4F45-81D9-37AF7A32F4D6}"/>
          </ac:spMkLst>
        </pc:spChg>
        <pc:grpChg chg="add mod">
          <ac:chgData name="Moulin, Forrest" userId="S::ffm5113@psu.edu::df8c2d9a-cf9a-4144-8112-790ccc3656f0" providerId="AD" clId="Web-{91B99032-6254-BB21-EF0C-899F86C1E4A2}" dt="2020-12-13T03:14:39.016" v="199" actId="1076"/>
          <ac:grpSpMkLst>
            <pc:docMk/>
            <pc:sldMk cId="4045440047" sldId="269"/>
            <ac:grpSpMk id="9" creationId="{1B3A1FFA-4FE0-47EB-9B0B-B309AD9EE76E}"/>
          </ac:grpSpMkLst>
        </pc:grpChg>
        <pc:grpChg chg="add mod">
          <ac:chgData name="Moulin, Forrest" userId="S::ffm5113@psu.edu::df8c2d9a-cf9a-4144-8112-790ccc3656f0" providerId="AD" clId="Web-{91B99032-6254-BB21-EF0C-899F86C1E4A2}" dt="2020-12-13T03:16:11.750" v="209"/>
          <ac:grpSpMkLst>
            <pc:docMk/>
            <pc:sldMk cId="4045440047" sldId="269"/>
            <ac:grpSpMk id="10" creationId="{B6D3BA67-4C84-42F0-BA9E-D38D84320674}"/>
          </ac:grpSpMkLst>
        </pc:grpChg>
        <pc:picChg chg="add mod">
          <ac:chgData name="Moulin, Forrest" userId="S::ffm5113@psu.edu::df8c2d9a-cf9a-4144-8112-790ccc3656f0" providerId="AD" clId="Web-{91B99032-6254-BB21-EF0C-899F86C1E4A2}" dt="2020-12-13T03:17:28.813" v="211"/>
          <ac:picMkLst>
            <pc:docMk/>
            <pc:sldMk cId="4045440047" sldId="269"/>
            <ac:picMk id="4" creationId="{CA17FD34-0998-4E24-BF7B-5EDBFC898310}"/>
          </ac:picMkLst>
        </pc:picChg>
        <pc:picChg chg="add del mod">
          <ac:chgData name="Moulin, Forrest" userId="S::ffm5113@psu.edu::df8c2d9a-cf9a-4144-8112-790ccc3656f0" providerId="AD" clId="Web-{91B99032-6254-BB21-EF0C-899F86C1E4A2}" dt="2020-12-13T03:08:02.638" v="129"/>
          <ac:picMkLst>
            <pc:docMk/>
            <pc:sldMk cId="4045440047" sldId="269"/>
            <ac:picMk id="5" creationId="{BCDE2568-FA47-466D-B3DA-CFCD2B71AD65}"/>
          </ac:picMkLst>
        </pc:picChg>
        <pc:picChg chg="add del mod">
          <ac:chgData name="Moulin, Forrest" userId="S::ffm5113@psu.edu::df8c2d9a-cf9a-4144-8112-790ccc3656f0" providerId="AD" clId="Web-{91B99032-6254-BB21-EF0C-899F86C1E4A2}" dt="2020-12-13T03:14:35.406" v="198"/>
          <ac:picMkLst>
            <pc:docMk/>
            <pc:sldMk cId="4045440047" sldId="269"/>
            <ac:picMk id="6" creationId="{C9E1B5EC-BE4A-4BF4-8BEF-C4E71CE9108D}"/>
          </ac:picMkLst>
        </pc:picChg>
        <pc:picChg chg="add mod">
          <ac:chgData name="Moulin, Forrest" userId="S::ffm5113@psu.edu::df8c2d9a-cf9a-4144-8112-790ccc3656f0" providerId="AD" clId="Web-{91B99032-6254-BB21-EF0C-899F86C1E4A2}" dt="2020-12-13T03:11:52.641" v="174" actId="1076"/>
          <ac:picMkLst>
            <pc:docMk/>
            <pc:sldMk cId="4045440047" sldId="269"/>
            <ac:picMk id="7" creationId="{8647CFFB-CA6F-481D-B647-D19A7F3C36FF}"/>
          </ac:picMkLst>
        </pc:picChg>
        <pc:picChg chg="add mod">
          <ac:chgData name="Moulin, Forrest" userId="S::ffm5113@psu.edu::df8c2d9a-cf9a-4144-8112-790ccc3656f0" providerId="AD" clId="Web-{91B99032-6254-BB21-EF0C-899F86C1E4A2}" dt="2020-12-13T03:17:44.016" v="213" actId="1076"/>
          <ac:picMkLst>
            <pc:docMk/>
            <pc:sldMk cId="4045440047" sldId="269"/>
            <ac:picMk id="8" creationId="{B40D7CC8-2F5B-464F-A583-87D2B0CC535E}"/>
          </ac:picMkLst>
        </pc:picChg>
        <pc:picChg chg="add del mod">
          <ac:chgData name="Moulin, Forrest" userId="S::ffm5113@psu.edu::df8c2d9a-cf9a-4144-8112-790ccc3656f0" providerId="AD" clId="Web-{91B99032-6254-BB21-EF0C-899F86C1E4A2}" dt="2020-12-13T03:21:05.250" v="227"/>
          <ac:picMkLst>
            <pc:docMk/>
            <pc:sldMk cId="4045440047" sldId="269"/>
            <ac:picMk id="11" creationId="{D2065DA9-8E6A-42DF-96CD-D2097DBB17BC}"/>
          </ac:picMkLst>
        </pc:picChg>
        <pc:picChg chg="add mod">
          <ac:chgData name="Moulin, Forrest" userId="S::ffm5113@psu.edu::df8c2d9a-cf9a-4144-8112-790ccc3656f0" providerId="AD" clId="Web-{91B99032-6254-BB21-EF0C-899F86C1E4A2}" dt="2020-12-13T03:22:13.812" v="273" actId="14100"/>
          <ac:picMkLst>
            <pc:docMk/>
            <pc:sldMk cId="4045440047" sldId="269"/>
            <ac:picMk id="12" creationId="{600A664A-0331-441A-BFB9-292E239CA76C}"/>
          </ac:picMkLst>
        </pc:picChg>
        <pc:cxnChg chg="add del">
          <ac:chgData name="Moulin, Forrest" userId="S::ffm5113@psu.edu::df8c2d9a-cf9a-4144-8112-790ccc3656f0" providerId="AD" clId="Web-{91B99032-6254-BB21-EF0C-899F86C1E4A2}" dt="2020-12-13T03:16:11.750" v="209"/>
          <ac:cxnSpMkLst>
            <pc:docMk/>
            <pc:sldMk cId="4045440047" sldId="269"/>
            <ac:cxnSpMk id="21" creationId="{E986B129-4161-4F17-B0F0-C5532551D3FC}"/>
          </ac:cxnSpMkLst>
        </pc:cxnChg>
        <pc:cxnChg chg="add del">
          <ac:chgData name="Moulin, Forrest" userId="S::ffm5113@psu.edu::df8c2d9a-cf9a-4144-8112-790ccc3656f0" providerId="AD" clId="Web-{91B99032-6254-BB21-EF0C-899F86C1E4A2}" dt="2020-12-13T03:16:11.750" v="209"/>
          <ac:cxnSpMkLst>
            <pc:docMk/>
            <pc:sldMk cId="4045440047" sldId="269"/>
            <ac:cxnSpMk id="23" creationId="{11455C73-3A5E-4FE8-8383-DD667D9A622F}"/>
          </ac:cxnSpMkLst>
        </pc:cxnChg>
      </pc:sldChg>
    </pc:docChg>
  </pc:docChgLst>
  <pc:docChgLst>
    <pc:chgData name="Loudis, Jordan Matthew" userId="S::jml6722@psu.edu::3ffcad99-156b-4fc9-bc27-ea009fbef1e8" providerId="AD" clId="Web-{DB8C0900-3B8B-4122-AB79-8D931DBA81C7}"/>
    <pc:docChg chg="addSld modSld">
      <pc:chgData name="Loudis, Jordan Matthew" userId="S::jml6722@psu.edu::3ffcad99-156b-4fc9-bc27-ea009fbef1e8" providerId="AD" clId="Web-{DB8C0900-3B8B-4122-AB79-8D931DBA81C7}" dt="2020-12-12T21:54:38.926" v="23"/>
      <pc:docMkLst>
        <pc:docMk/>
      </pc:docMkLst>
      <pc:sldChg chg="modSp">
        <pc:chgData name="Loudis, Jordan Matthew" userId="S::jml6722@psu.edu::3ffcad99-156b-4fc9-bc27-ea009fbef1e8" providerId="AD" clId="Web-{DB8C0900-3B8B-4122-AB79-8D931DBA81C7}" dt="2020-12-12T21:53:52.143" v="2" actId="20577"/>
        <pc:sldMkLst>
          <pc:docMk/>
          <pc:sldMk cId="3841990737" sldId="258"/>
        </pc:sldMkLst>
        <pc:spChg chg="mod">
          <ac:chgData name="Loudis, Jordan Matthew" userId="S::jml6722@psu.edu::3ffcad99-156b-4fc9-bc27-ea009fbef1e8" providerId="AD" clId="Web-{DB8C0900-3B8B-4122-AB79-8D931DBA81C7}" dt="2020-12-12T21:53:52.143" v="2" actId="20577"/>
          <ac:spMkLst>
            <pc:docMk/>
            <pc:sldMk cId="3841990737" sldId="258"/>
            <ac:spMk id="3" creationId="{F7042B74-B8B4-4D3A-AC7A-C55F3F5B9AC7}"/>
          </ac:spMkLst>
        </pc:spChg>
      </pc:sldChg>
      <pc:sldChg chg="addSp delSp modSp new">
        <pc:chgData name="Loudis, Jordan Matthew" userId="S::jml6722@psu.edu::3ffcad99-156b-4fc9-bc27-ea009fbef1e8" providerId="AD" clId="Web-{DB8C0900-3B8B-4122-AB79-8D931DBA81C7}" dt="2020-12-12T21:54:38.926" v="23"/>
        <pc:sldMkLst>
          <pc:docMk/>
          <pc:sldMk cId="2128206843" sldId="269"/>
        </pc:sldMkLst>
        <pc:spChg chg="del">
          <ac:chgData name="Loudis, Jordan Matthew" userId="S::jml6722@psu.edu::3ffcad99-156b-4fc9-bc27-ea009fbef1e8" providerId="AD" clId="Web-{DB8C0900-3B8B-4122-AB79-8D931DBA81C7}" dt="2020-12-12T21:54:13.003" v="5"/>
          <ac:spMkLst>
            <pc:docMk/>
            <pc:sldMk cId="2128206843" sldId="269"/>
            <ac:spMk id="2" creationId="{2CBA37F8-ACC3-4888-A5B4-4623F72966B3}"/>
          </ac:spMkLst>
        </pc:spChg>
        <pc:spChg chg="del mod">
          <ac:chgData name="Loudis, Jordan Matthew" userId="S::jml6722@psu.edu::3ffcad99-156b-4fc9-bc27-ea009fbef1e8" providerId="AD" clId="Web-{DB8C0900-3B8B-4122-AB79-8D931DBA81C7}" dt="2020-12-12T21:54:17.878" v="9"/>
          <ac:spMkLst>
            <pc:docMk/>
            <pc:sldMk cId="2128206843" sldId="269"/>
            <ac:spMk id="3" creationId="{CA245F21-64CF-4107-8299-F3875D0A6A2C}"/>
          </ac:spMkLst>
        </pc:spChg>
        <pc:spChg chg="add del mod">
          <ac:chgData name="Loudis, Jordan Matthew" userId="S::jml6722@psu.edu::3ffcad99-156b-4fc9-bc27-ea009fbef1e8" providerId="AD" clId="Web-{DB8C0900-3B8B-4122-AB79-8D931DBA81C7}" dt="2020-12-12T21:54:38.926" v="22"/>
          <ac:spMkLst>
            <pc:docMk/>
            <pc:sldMk cId="2128206843" sldId="269"/>
            <ac:spMk id="5" creationId="{27591C48-0ED2-488B-8D7F-EBBBA5068C2A}"/>
          </ac:spMkLst>
        </pc:spChg>
        <pc:picChg chg="add del mod">
          <ac:chgData name="Loudis, Jordan Matthew" userId="S::jml6722@psu.edu::3ffcad99-156b-4fc9-bc27-ea009fbef1e8" providerId="AD" clId="Web-{DB8C0900-3B8B-4122-AB79-8D931DBA81C7}" dt="2020-12-12T21:54:38.926" v="23"/>
          <ac:picMkLst>
            <pc:docMk/>
            <pc:sldMk cId="2128206843" sldId="269"/>
            <ac:picMk id="4" creationId="{06357823-081D-4BD6-8134-12546DD684A8}"/>
          </ac:picMkLst>
        </pc:picChg>
      </pc:sldChg>
    </pc:docChg>
  </pc:docChgLst>
  <pc:docChgLst>
    <pc:chgData name="Moulin, Forrest" userId="S::ffm5113@psu.edu::df8c2d9a-cf9a-4144-8112-790ccc3656f0" providerId="AD" clId="Web-{3060B90F-872F-B034-DE4E-3E7E56741140}"/>
    <pc:docChg chg="modSld">
      <pc:chgData name="Moulin, Forrest" userId="S::ffm5113@psu.edu::df8c2d9a-cf9a-4144-8112-790ccc3656f0" providerId="AD" clId="Web-{3060B90F-872F-B034-DE4E-3E7E56741140}" dt="2020-12-12T21:46:33.478" v="8" actId="20577"/>
      <pc:docMkLst>
        <pc:docMk/>
      </pc:docMkLst>
      <pc:sldChg chg="modSp">
        <pc:chgData name="Moulin, Forrest" userId="S::ffm5113@psu.edu::df8c2d9a-cf9a-4144-8112-790ccc3656f0" providerId="AD" clId="Web-{3060B90F-872F-B034-DE4E-3E7E56741140}" dt="2020-12-12T21:46:32.853" v="6" actId="20577"/>
        <pc:sldMkLst>
          <pc:docMk/>
          <pc:sldMk cId="109857222" sldId="256"/>
        </pc:sldMkLst>
        <pc:spChg chg="mod">
          <ac:chgData name="Moulin, Forrest" userId="S::ffm5113@psu.edu::df8c2d9a-cf9a-4144-8112-790ccc3656f0" providerId="AD" clId="Web-{3060B90F-872F-B034-DE4E-3E7E56741140}" dt="2020-12-12T21:46:32.853" v="6" actId="20577"/>
          <ac:spMkLst>
            <pc:docMk/>
            <pc:sldMk cId="109857222" sldId="256"/>
            <ac:spMk id="2" creationId="{00000000-0000-0000-0000-000000000000}"/>
          </ac:spMkLst>
        </pc:spChg>
      </pc:sldChg>
      <pc:sldChg chg="modSp">
        <pc:chgData name="Moulin, Forrest" userId="S::ffm5113@psu.edu::df8c2d9a-cf9a-4144-8112-790ccc3656f0" providerId="AD" clId="Web-{3060B90F-872F-B034-DE4E-3E7E56741140}" dt="2020-12-12T21:46:26.822" v="3" actId="20577"/>
        <pc:sldMkLst>
          <pc:docMk/>
          <pc:sldMk cId="3604658426" sldId="257"/>
        </pc:sldMkLst>
        <pc:spChg chg="mod">
          <ac:chgData name="Moulin, Forrest" userId="S::ffm5113@psu.edu::df8c2d9a-cf9a-4144-8112-790ccc3656f0" providerId="AD" clId="Web-{3060B90F-872F-B034-DE4E-3E7E56741140}" dt="2020-12-12T21:46:26.822" v="3" actId="20577"/>
          <ac:spMkLst>
            <pc:docMk/>
            <pc:sldMk cId="3604658426" sldId="257"/>
            <ac:spMk id="2" creationId="{D0E78DBC-7485-4A5D-B593-F6BEA00EFF95}"/>
          </ac:spMkLst>
        </pc:spChg>
      </pc:sldChg>
    </pc:docChg>
  </pc:docChgLst>
  <pc:docChgLst>
    <pc:chgData name="Moulin, Forrest" userId="S::ffm5113@psu.edu::df8c2d9a-cf9a-4144-8112-790ccc3656f0" providerId="AD" clId="Web-{73D7A3CD-1DC5-B00B-6231-CC3F3214DB80}"/>
    <pc:docChg chg="modSld">
      <pc:chgData name="Moulin, Forrest" userId="S::ffm5113@psu.edu::df8c2d9a-cf9a-4144-8112-790ccc3656f0" providerId="AD" clId="Web-{73D7A3CD-1DC5-B00B-6231-CC3F3214DB80}" dt="2020-12-14T04:18:40.644" v="37"/>
      <pc:docMkLst>
        <pc:docMk/>
      </pc:docMkLst>
      <pc:sldChg chg="modSp modMedia addCm modCm">
        <pc:chgData name="Moulin, Forrest" userId="S::ffm5113@psu.edu::df8c2d9a-cf9a-4144-8112-790ccc3656f0" providerId="AD" clId="Web-{73D7A3CD-1DC5-B00B-6231-CC3F3214DB80}" dt="2020-12-14T03:28:40.159" v="5"/>
        <pc:sldMkLst>
          <pc:docMk/>
          <pc:sldMk cId="109857222" sldId="256"/>
        </pc:sldMkLst>
        <pc:picChg chg="mod ord">
          <ac:chgData name="Moulin, Forrest" userId="S::ffm5113@psu.edu::df8c2d9a-cf9a-4144-8112-790ccc3656f0" providerId="AD" clId="Web-{73D7A3CD-1DC5-B00B-6231-CC3F3214DB80}" dt="2020-12-14T03:28:00.175" v="3"/>
          <ac:picMkLst>
            <pc:docMk/>
            <pc:sldMk cId="109857222" sldId="256"/>
            <ac:picMk id="4" creationId="{C9020B6B-98BB-49D9-945B-48DED98DBEAE}"/>
          </ac:picMkLst>
        </pc:picChg>
      </pc:sldChg>
      <pc:sldChg chg="addSp modSp modMedia addAnim">
        <pc:chgData name="Moulin, Forrest" userId="S::ffm5113@psu.edu::df8c2d9a-cf9a-4144-8112-790ccc3656f0" providerId="AD" clId="Web-{73D7A3CD-1DC5-B00B-6231-CC3F3214DB80}" dt="2020-12-14T04:17:50.207" v="34" actId="1076"/>
        <pc:sldMkLst>
          <pc:docMk/>
          <pc:sldMk cId="3750802232" sldId="259"/>
        </pc:sldMkLst>
        <pc:picChg chg="add mod ord">
          <ac:chgData name="Moulin, Forrest" userId="S::ffm5113@psu.edu::df8c2d9a-cf9a-4144-8112-790ccc3656f0" providerId="AD" clId="Web-{73D7A3CD-1DC5-B00B-6231-CC3F3214DB80}" dt="2020-12-14T04:17:50.207" v="34" actId="1076"/>
          <ac:picMkLst>
            <pc:docMk/>
            <pc:sldMk cId="3750802232" sldId="259"/>
            <ac:picMk id="3" creationId="{9DE51334-0E75-460F-8BAC-1123D091F55D}"/>
          </ac:picMkLst>
        </pc:picChg>
      </pc:sldChg>
      <pc:sldChg chg="addSp modSp modMedia addAnim">
        <pc:chgData name="Moulin, Forrest" userId="S::ffm5113@psu.edu::df8c2d9a-cf9a-4144-8112-790ccc3656f0" providerId="AD" clId="Web-{73D7A3CD-1DC5-B00B-6231-CC3F3214DB80}" dt="2020-12-14T04:04:23.128" v="29" actId="14100"/>
        <pc:sldMkLst>
          <pc:docMk/>
          <pc:sldMk cId="2028963582" sldId="263"/>
        </pc:sldMkLst>
        <pc:spChg chg="mod">
          <ac:chgData name="Moulin, Forrest" userId="S::ffm5113@psu.edu::df8c2d9a-cf9a-4144-8112-790ccc3656f0" providerId="AD" clId="Web-{73D7A3CD-1DC5-B00B-6231-CC3F3214DB80}" dt="2020-12-14T04:04:23.128" v="29" actId="14100"/>
          <ac:spMkLst>
            <pc:docMk/>
            <pc:sldMk cId="2028963582" sldId="263"/>
            <ac:spMk id="6" creationId="{3ACC9487-5CCB-4A70-8F9B-2D827BE63DD9}"/>
          </ac:spMkLst>
        </pc:spChg>
        <pc:picChg chg="add mod ord">
          <ac:chgData name="Moulin, Forrest" userId="S::ffm5113@psu.edu::df8c2d9a-cf9a-4144-8112-790ccc3656f0" providerId="AD" clId="Web-{73D7A3CD-1DC5-B00B-6231-CC3F3214DB80}" dt="2020-12-14T04:04:19.207" v="28" actId="1076"/>
          <ac:picMkLst>
            <pc:docMk/>
            <pc:sldMk cId="2028963582" sldId="263"/>
            <ac:picMk id="3" creationId="{40755292-C0C4-42BE-9811-044650CFCDC7}"/>
          </ac:picMkLst>
        </pc:picChg>
      </pc:sldChg>
      <pc:sldChg chg="addSp modSp modMedia addAnim">
        <pc:chgData name="Moulin, Forrest" userId="S::ffm5113@psu.edu::df8c2d9a-cf9a-4144-8112-790ccc3656f0" providerId="AD" clId="Web-{73D7A3CD-1DC5-B00B-6231-CC3F3214DB80}" dt="2020-12-14T04:18:40.644" v="37"/>
        <pc:sldMkLst>
          <pc:docMk/>
          <pc:sldMk cId="456295823" sldId="265"/>
        </pc:sldMkLst>
        <pc:picChg chg="add mod">
          <ac:chgData name="Moulin, Forrest" userId="S::ffm5113@psu.edu::df8c2d9a-cf9a-4144-8112-790ccc3656f0" providerId="AD" clId="Web-{73D7A3CD-1DC5-B00B-6231-CC3F3214DB80}" dt="2020-12-14T04:18:40.644" v="37"/>
          <ac:picMkLst>
            <pc:docMk/>
            <pc:sldMk cId="456295823" sldId="265"/>
            <ac:picMk id="6" creationId="{2FC687CD-1438-4E2F-9FDE-AC395EF83FB0}"/>
          </ac:picMkLst>
        </pc:picChg>
      </pc:sldChg>
      <pc:sldChg chg="addSp modSp modMedia addAnim addCm">
        <pc:chgData name="Moulin, Forrest" userId="S::ffm5113@psu.edu::df8c2d9a-cf9a-4144-8112-790ccc3656f0" providerId="AD" clId="Web-{73D7A3CD-1DC5-B00B-6231-CC3F3214DB80}" dt="2020-12-14T03:43:59.179" v="23" actId="1076"/>
        <pc:sldMkLst>
          <pc:docMk/>
          <pc:sldMk cId="4045440047" sldId="269"/>
        </pc:sldMkLst>
        <pc:spChg chg="mod">
          <ac:chgData name="Moulin, Forrest" userId="S::ffm5113@psu.edu::df8c2d9a-cf9a-4144-8112-790ccc3656f0" providerId="AD" clId="Web-{73D7A3CD-1DC5-B00B-6231-CC3F3214DB80}" dt="2020-12-14T03:38:13.642" v="12" actId="14100"/>
          <ac:spMkLst>
            <pc:docMk/>
            <pc:sldMk cId="4045440047" sldId="269"/>
            <ac:spMk id="3" creationId="{2F93F944-C97F-4FDD-B46C-E39D4E5E11C7}"/>
          </ac:spMkLst>
        </pc:spChg>
        <pc:grpChg chg="mod">
          <ac:chgData name="Moulin, Forrest" userId="S::ffm5113@psu.edu::df8c2d9a-cf9a-4144-8112-790ccc3656f0" providerId="AD" clId="Web-{73D7A3CD-1DC5-B00B-6231-CC3F3214DB80}" dt="2020-12-14T03:37:21.142" v="9" actId="1076"/>
          <ac:grpSpMkLst>
            <pc:docMk/>
            <pc:sldMk cId="4045440047" sldId="269"/>
            <ac:grpSpMk id="10" creationId="{B6D3BA67-4C84-42F0-BA9E-D38D84320674}"/>
          </ac:grpSpMkLst>
        </pc:grpChg>
        <pc:picChg chg="add mod ord">
          <ac:chgData name="Moulin, Forrest" userId="S::ffm5113@psu.edu::df8c2d9a-cf9a-4144-8112-790ccc3656f0" providerId="AD" clId="Web-{73D7A3CD-1DC5-B00B-6231-CC3F3214DB80}" dt="2020-12-14T03:43:59.179" v="23" actId="1076"/>
          <ac:picMkLst>
            <pc:docMk/>
            <pc:sldMk cId="4045440047" sldId="269"/>
            <ac:picMk id="5" creationId="{F5A846D5-95FE-4AB5-BB36-0E0C9699BB7D}"/>
          </ac:picMkLst>
        </pc:picChg>
      </pc:sldChg>
    </pc:docChg>
  </pc:docChgLst>
  <pc:docChgLst>
    <pc:chgData name="Loudis, Jordan Matthew" userId="S::jml6722@psu.edu::3ffcad99-156b-4fc9-bc27-ea009fbef1e8" providerId="AD" clId="Web-{3AA5CDAC-9DBE-4DE2-93AD-209DA4756D35}"/>
    <pc:docChg chg="addSld modSld">
      <pc:chgData name="Loudis, Jordan Matthew" userId="S::jml6722@psu.edu::3ffcad99-156b-4fc9-bc27-ea009fbef1e8" providerId="AD" clId="Web-{3AA5CDAC-9DBE-4DE2-93AD-209DA4756D35}" dt="2020-12-13T16:34:18.466" v="590" actId="1076"/>
      <pc:docMkLst>
        <pc:docMk/>
      </pc:docMkLst>
      <pc:sldChg chg="addSp modSp new">
        <pc:chgData name="Loudis, Jordan Matthew" userId="S::jml6722@psu.edu::3ffcad99-156b-4fc9-bc27-ea009fbef1e8" providerId="AD" clId="Web-{3AA5CDAC-9DBE-4DE2-93AD-209DA4756D35}" dt="2020-12-13T16:28:20.910" v="255" actId="14100"/>
        <pc:sldMkLst>
          <pc:docMk/>
          <pc:sldMk cId="3335461387" sldId="271"/>
        </pc:sldMkLst>
        <pc:spChg chg="add mod">
          <ac:chgData name="Loudis, Jordan Matthew" userId="S::jml6722@psu.edu::3ffcad99-156b-4fc9-bc27-ea009fbef1e8" providerId="AD" clId="Web-{3AA5CDAC-9DBE-4DE2-93AD-209DA4756D35}" dt="2020-12-13T16:26:07.104" v="172" actId="1076"/>
          <ac:spMkLst>
            <pc:docMk/>
            <pc:sldMk cId="3335461387" sldId="271"/>
            <ac:spMk id="6" creationId="{D9D47401-87F4-47D9-B04D-8A43F39C5F9C}"/>
          </ac:spMkLst>
        </pc:spChg>
        <pc:spChg chg="add mod">
          <ac:chgData name="Loudis, Jordan Matthew" userId="S::jml6722@psu.edu::3ffcad99-156b-4fc9-bc27-ea009fbef1e8" providerId="AD" clId="Web-{3AA5CDAC-9DBE-4DE2-93AD-209DA4756D35}" dt="2020-12-13T16:28:20.910" v="255" actId="14100"/>
          <ac:spMkLst>
            <pc:docMk/>
            <pc:sldMk cId="3335461387" sldId="271"/>
            <ac:spMk id="7" creationId="{802D1D71-A1AC-4A09-9131-E12DCB0A14BC}"/>
          </ac:spMkLst>
        </pc:spChg>
        <pc:picChg chg="add mod">
          <ac:chgData name="Loudis, Jordan Matthew" userId="S::jml6722@psu.edu::3ffcad99-156b-4fc9-bc27-ea009fbef1e8" providerId="AD" clId="Web-{3AA5CDAC-9DBE-4DE2-93AD-209DA4756D35}" dt="2020-12-13T16:22:57.357" v="3" actId="1076"/>
          <ac:picMkLst>
            <pc:docMk/>
            <pc:sldMk cId="3335461387" sldId="271"/>
            <ac:picMk id="3" creationId="{B2293B95-C152-4E5E-82A1-088DFFDD38D4}"/>
          </ac:picMkLst>
        </pc:picChg>
        <pc:cxnChg chg="add mod">
          <ac:chgData name="Loudis, Jordan Matthew" userId="S::jml6722@psu.edu::3ffcad99-156b-4fc9-bc27-ea009fbef1e8" providerId="AD" clId="Web-{3AA5CDAC-9DBE-4DE2-93AD-209DA4756D35}" dt="2020-12-13T16:24:23.722" v="12"/>
          <ac:cxnSpMkLst>
            <pc:docMk/>
            <pc:sldMk cId="3335461387" sldId="271"/>
            <ac:cxnSpMk id="4" creationId="{29F5756D-8108-429D-8F21-5C9B646DC50F}"/>
          </ac:cxnSpMkLst>
        </pc:cxnChg>
        <pc:cxnChg chg="add mod">
          <ac:chgData name="Loudis, Jordan Matthew" userId="S::jml6722@psu.edu::3ffcad99-156b-4fc9-bc27-ea009fbef1e8" providerId="AD" clId="Web-{3AA5CDAC-9DBE-4DE2-93AD-209DA4756D35}" dt="2020-12-13T16:26:09.479" v="173" actId="1076"/>
          <ac:cxnSpMkLst>
            <pc:docMk/>
            <pc:sldMk cId="3335461387" sldId="271"/>
            <ac:cxnSpMk id="5" creationId="{459F3FA9-00F6-41D3-B156-61902DC33C1E}"/>
          </ac:cxnSpMkLst>
        </pc:cxnChg>
      </pc:sldChg>
      <pc:sldChg chg="addSp modSp new">
        <pc:chgData name="Loudis, Jordan Matthew" userId="S::jml6722@psu.edu::3ffcad99-156b-4fc9-bc27-ea009fbef1e8" providerId="AD" clId="Web-{3AA5CDAC-9DBE-4DE2-93AD-209DA4756D35}" dt="2020-12-13T16:31:26.673" v="440" actId="1076"/>
        <pc:sldMkLst>
          <pc:docMk/>
          <pc:sldMk cId="636335873" sldId="272"/>
        </pc:sldMkLst>
        <pc:spChg chg="add mod">
          <ac:chgData name="Loudis, Jordan Matthew" userId="S::jml6722@psu.edu::3ffcad99-156b-4fc9-bc27-ea009fbef1e8" providerId="AD" clId="Web-{3AA5CDAC-9DBE-4DE2-93AD-209DA4756D35}" dt="2020-12-13T16:31:26.673" v="440" actId="1076"/>
          <ac:spMkLst>
            <pc:docMk/>
            <pc:sldMk cId="636335873" sldId="272"/>
            <ac:spMk id="8" creationId="{C863343A-19F6-4D82-8C19-1255734F837E}"/>
          </ac:spMkLst>
        </pc:spChg>
        <pc:spChg chg="add mod">
          <ac:chgData name="Loudis, Jordan Matthew" userId="S::jml6722@psu.edu::3ffcad99-156b-4fc9-bc27-ea009fbef1e8" providerId="AD" clId="Web-{3AA5CDAC-9DBE-4DE2-93AD-209DA4756D35}" dt="2020-12-13T16:31:20.782" v="439" actId="1076"/>
          <ac:spMkLst>
            <pc:docMk/>
            <pc:sldMk cId="636335873" sldId="272"/>
            <ac:spMk id="9" creationId="{2C55A8A2-91CB-4654-84CB-496A63E93862}"/>
          </ac:spMkLst>
        </pc:spChg>
        <pc:picChg chg="add mod">
          <ac:chgData name="Loudis, Jordan Matthew" userId="S::jml6722@psu.edu::3ffcad99-156b-4fc9-bc27-ea009fbef1e8" providerId="AD" clId="Web-{3AA5CDAC-9DBE-4DE2-93AD-209DA4756D35}" dt="2020-12-13T16:29:36.118" v="263" actId="1076"/>
          <ac:picMkLst>
            <pc:docMk/>
            <pc:sldMk cId="636335873" sldId="272"/>
            <ac:picMk id="3" creationId="{3E232E8E-7145-4966-8366-F123929E30FB}"/>
          </ac:picMkLst>
        </pc:picChg>
        <pc:cxnChg chg="add mod">
          <ac:chgData name="Loudis, Jordan Matthew" userId="S::jml6722@psu.edu::3ffcad99-156b-4fc9-bc27-ea009fbef1e8" providerId="AD" clId="Web-{3AA5CDAC-9DBE-4DE2-93AD-209DA4756D35}" dt="2020-12-13T16:29:38.884" v="264" actId="1076"/>
          <ac:cxnSpMkLst>
            <pc:docMk/>
            <pc:sldMk cId="636335873" sldId="272"/>
            <ac:cxnSpMk id="5" creationId="{D2E2AE8B-7E3E-4347-B7B9-323045E0B724}"/>
          </ac:cxnSpMkLst>
        </pc:cxnChg>
        <pc:cxnChg chg="add mod">
          <ac:chgData name="Loudis, Jordan Matthew" userId="S::jml6722@psu.edu::3ffcad99-156b-4fc9-bc27-ea009fbef1e8" providerId="AD" clId="Web-{3AA5CDAC-9DBE-4DE2-93AD-209DA4756D35}" dt="2020-12-13T16:29:48.275" v="268" actId="1076"/>
          <ac:cxnSpMkLst>
            <pc:docMk/>
            <pc:sldMk cId="636335873" sldId="272"/>
            <ac:cxnSpMk id="7" creationId="{D8DA7A43-444A-4105-830C-BC8F1293E62A}"/>
          </ac:cxnSpMkLst>
        </pc:cxnChg>
      </pc:sldChg>
      <pc:sldChg chg="addSp modSp new">
        <pc:chgData name="Loudis, Jordan Matthew" userId="S::jml6722@psu.edu::3ffcad99-156b-4fc9-bc27-ea009fbef1e8" providerId="AD" clId="Web-{3AA5CDAC-9DBE-4DE2-93AD-209DA4756D35}" dt="2020-12-13T16:34:18.466" v="590" actId="1076"/>
        <pc:sldMkLst>
          <pc:docMk/>
          <pc:sldMk cId="807121699" sldId="273"/>
        </pc:sldMkLst>
        <pc:spChg chg="add mod">
          <ac:chgData name="Loudis, Jordan Matthew" userId="S::jml6722@psu.edu::3ffcad99-156b-4fc9-bc27-ea009fbef1e8" providerId="AD" clId="Web-{3AA5CDAC-9DBE-4DE2-93AD-209DA4756D35}" dt="2020-12-13T16:34:18.466" v="590" actId="1076"/>
          <ac:spMkLst>
            <pc:docMk/>
            <pc:sldMk cId="807121699" sldId="273"/>
            <ac:spMk id="6" creationId="{6039CCAE-613C-46BA-9198-9224D93A1478}"/>
          </ac:spMkLst>
        </pc:spChg>
        <pc:picChg chg="add mod">
          <ac:chgData name="Loudis, Jordan Matthew" userId="S::jml6722@psu.edu::3ffcad99-156b-4fc9-bc27-ea009fbef1e8" providerId="AD" clId="Web-{3AA5CDAC-9DBE-4DE2-93AD-209DA4756D35}" dt="2020-12-13T16:32:36.068" v="445" actId="1076"/>
          <ac:picMkLst>
            <pc:docMk/>
            <pc:sldMk cId="807121699" sldId="273"/>
            <ac:picMk id="3" creationId="{08F5E546-76FC-4574-9BE3-13BD654262C2}"/>
          </ac:picMkLst>
        </pc:picChg>
        <pc:cxnChg chg="add mod">
          <ac:chgData name="Loudis, Jordan Matthew" userId="S::jml6722@psu.edu::3ffcad99-156b-4fc9-bc27-ea009fbef1e8" providerId="AD" clId="Web-{3AA5CDAC-9DBE-4DE2-93AD-209DA4756D35}" dt="2020-12-13T16:32:54.054" v="449" actId="1076"/>
          <ac:cxnSpMkLst>
            <pc:docMk/>
            <pc:sldMk cId="807121699" sldId="273"/>
            <ac:cxnSpMk id="5" creationId="{5B10D02A-0469-400A-938F-846A866C2618}"/>
          </ac:cxnSpMkLst>
        </pc:cxnChg>
      </pc:sldChg>
    </pc:docChg>
  </pc:docChgLst>
  <pc:docChgLst>
    <pc:chgData name="Moulin, Forrest" userId="S::ffm5113@psu.edu::df8c2d9a-cf9a-4144-8112-790ccc3656f0" providerId="AD" clId="Web-{9383CCAC-721B-D47F-9FF6-E8A9FD7598C3}"/>
    <pc:docChg chg="modSld">
      <pc:chgData name="Moulin, Forrest" userId="S::ffm5113@psu.edu::df8c2d9a-cf9a-4144-8112-790ccc3656f0" providerId="AD" clId="Web-{9383CCAC-721B-D47F-9FF6-E8A9FD7598C3}" dt="2020-12-13T01:31:09.388" v="661" actId="20577"/>
      <pc:docMkLst>
        <pc:docMk/>
      </pc:docMkLst>
      <pc:sldChg chg="modSp">
        <pc:chgData name="Moulin, Forrest" userId="S::ffm5113@psu.edu::df8c2d9a-cf9a-4144-8112-790ccc3656f0" providerId="AD" clId="Web-{9383CCAC-721B-D47F-9FF6-E8A9FD7598C3}" dt="2020-12-13T01:02:56.626" v="268" actId="20577"/>
        <pc:sldMkLst>
          <pc:docMk/>
          <pc:sldMk cId="109857222" sldId="256"/>
        </pc:sldMkLst>
        <pc:spChg chg="mod">
          <ac:chgData name="Moulin, Forrest" userId="S::ffm5113@psu.edu::df8c2d9a-cf9a-4144-8112-790ccc3656f0" providerId="AD" clId="Web-{9383CCAC-721B-D47F-9FF6-E8A9FD7598C3}" dt="2020-12-13T01:02:56.626" v="268" actId="20577"/>
          <ac:spMkLst>
            <pc:docMk/>
            <pc:sldMk cId="109857222" sldId="256"/>
            <ac:spMk id="2" creationId="{00000000-0000-0000-0000-000000000000}"/>
          </ac:spMkLst>
        </pc:spChg>
      </pc:sldChg>
      <pc:sldChg chg="modSp">
        <pc:chgData name="Moulin, Forrest" userId="S::ffm5113@psu.edu::df8c2d9a-cf9a-4144-8112-790ccc3656f0" providerId="AD" clId="Web-{9383CCAC-721B-D47F-9FF6-E8A9FD7598C3}" dt="2020-12-13T01:28:59.155" v="473" actId="20577"/>
        <pc:sldMkLst>
          <pc:docMk/>
          <pc:sldMk cId="3604658426" sldId="257"/>
        </pc:sldMkLst>
        <pc:spChg chg="mod">
          <ac:chgData name="Moulin, Forrest" userId="S::ffm5113@psu.edu::df8c2d9a-cf9a-4144-8112-790ccc3656f0" providerId="AD" clId="Web-{9383CCAC-721B-D47F-9FF6-E8A9FD7598C3}" dt="2020-12-13T01:28:59.155" v="473" actId="20577"/>
          <ac:spMkLst>
            <pc:docMk/>
            <pc:sldMk cId="3604658426" sldId="257"/>
            <ac:spMk id="2" creationId="{D0E78DBC-7485-4A5D-B593-F6BEA00EFF95}"/>
          </ac:spMkLst>
        </pc:spChg>
      </pc:sldChg>
      <pc:sldChg chg="modSp">
        <pc:chgData name="Moulin, Forrest" userId="S::ffm5113@psu.edu::df8c2d9a-cf9a-4144-8112-790ccc3656f0" providerId="AD" clId="Web-{9383CCAC-721B-D47F-9FF6-E8A9FD7598C3}" dt="2020-12-13T01:02:15.423" v="266" actId="20577"/>
        <pc:sldMkLst>
          <pc:docMk/>
          <pc:sldMk cId="3841990737" sldId="258"/>
        </pc:sldMkLst>
        <pc:spChg chg="mod">
          <ac:chgData name="Moulin, Forrest" userId="S::ffm5113@psu.edu::df8c2d9a-cf9a-4144-8112-790ccc3656f0" providerId="AD" clId="Web-{9383CCAC-721B-D47F-9FF6-E8A9FD7598C3}" dt="2020-12-13T01:02:15.423" v="266" actId="20577"/>
          <ac:spMkLst>
            <pc:docMk/>
            <pc:sldMk cId="3841990737" sldId="258"/>
            <ac:spMk id="5" creationId="{8671E359-79D3-40DC-A9A1-9EB4ACB0419B}"/>
          </ac:spMkLst>
        </pc:spChg>
      </pc:sldChg>
      <pc:sldChg chg="modSp">
        <pc:chgData name="Moulin, Forrest" userId="S::ffm5113@psu.edu::df8c2d9a-cf9a-4144-8112-790ccc3656f0" providerId="AD" clId="Web-{9383CCAC-721B-D47F-9FF6-E8A9FD7598C3}" dt="2020-12-13T01:28:09.719" v="470" actId="20577"/>
        <pc:sldMkLst>
          <pc:docMk/>
          <pc:sldMk cId="3750802232" sldId="259"/>
        </pc:sldMkLst>
        <pc:spChg chg="mod">
          <ac:chgData name="Moulin, Forrest" userId="S::ffm5113@psu.edu::df8c2d9a-cf9a-4144-8112-790ccc3656f0" providerId="AD" clId="Web-{9383CCAC-721B-D47F-9FF6-E8A9FD7598C3}" dt="2020-12-13T01:28:09.719" v="470" actId="20577"/>
          <ac:spMkLst>
            <pc:docMk/>
            <pc:sldMk cId="3750802232" sldId="259"/>
            <ac:spMk id="3" creationId="{C63A4E72-06B5-4ACD-B8C5-2649561C7ABD}"/>
          </ac:spMkLst>
        </pc:spChg>
      </pc:sldChg>
      <pc:sldChg chg="modSp">
        <pc:chgData name="Moulin, Forrest" userId="S::ffm5113@psu.edu::df8c2d9a-cf9a-4144-8112-790ccc3656f0" providerId="AD" clId="Web-{9383CCAC-721B-D47F-9FF6-E8A9FD7598C3}" dt="2020-12-13T01:28:35.906" v="472" actId="1076"/>
        <pc:sldMkLst>
          <pc:docMk/>
          <pc:sldMk cId="2028963582" sldId="263"/>
        </pc:sldMkLst>
        <pc:spChg chg="mod">
          <ac:chgData name="Moulin, Forrest" userId="S::ffm5113@psu.edu::df8c2d9a-cf9a-4144-8112-790ccc3656f0" providerId="AD" clId="Web-{9383CCAC-721B-D47F-9FF6-E8A9FD7598C3}" dt="2020-12-13T01:28:35.906" v="472" actId="1076"/>
          <ac:spMkLst>
            <pc:docMk/>
            <pc:sldMk cId="2028963582" sldId="263"/>
            <ac:spMk id="3" creationId="{9D6EA0B4-45E8-4F48-A1F1-A42115FB1908}"/>
          </ac:spMkLst>
        </pc:spChg>
        <pc:picChg chg="mod">
          <ac:chgData name="Moulin, Forrest" userId="S::ffm5113@psu.edu::df8c2d9a-cf9a-4144-8112-790ccc3656f0" providerId="AD" clId="Web-{9383CCAC-721B-D47F-9FF6-E8A9FD7598C3}" dt="2020-12-13T01:25:15.578" v="446" actId="1076"/>
          <ac:picMkLst>
            <pc:docMk/>
            <pc:sldMk cId="2028963582" sldId="263"/>
            <ac:picMk id="4" creationId="{5EC79F94-8A0B-4633-B37C-806E58326492}"/>
          </ac:picMkLst>
        </pc:picChg>
      </pc:sldChg>
      <pc:sldChg chg="addSp delSp modSp">
        <pc:chgData name="Moulin, Forrest" userId="S::ffm5113@psu.edu::df8c2d9a-cf9a-4144-8112-790ccc3656f0" providerId="AD" clId="Web-{9383CCAC-721B-D47F-9FF6-E8A9FD7598C3}" dt="2020-12-13T01:26:16.108" v="452" actId="1076"/>
        <pc:sldMkLst>
          <pc:docMk/>
          <pc:sldMk cId="456295823" sldId="265"/>
        </pc:sldMkLst>
        <pc:spChg chg="add del mod">
          <ac:chgData name="Moulin, Forrest" userId="S::ffm5113@psu.edu::df8c2d9a-cf9a-4144-8112-790ccc3656f0" providerId="AD" clId="Web-{9383CCAC-721B-D47F-9FF6-E8A9FD7598C3}" dt="2020-12-13T01:23:51.360" v="429"/>
          <ac:spMkLst>
            <pc:docMk/>
            <pc:sldMk cId="456295823" sldId="265"/>
            <ac:spMk id="6" creationId="{52D9A88E-F05F-4FA4-A2E5-4ED768D1D50E}"/>
          </ac:spMkLst>
        </pc:spChg>
        <pc:picChg chg="add del mod">
          <ac:chgData name="Moulin, Forrest" userId="S::ffm5113@psu.edu::df8c2d9a-cf9a-4144-8112-790ccc3656f0" providerId="AD" clId="Web-{9383CCAC-721B-D47F-9FF6-E8A9FD7598C3}" dt="2020-12-13T01:20:54.487" v="414"/>
          <ac:picMkLst>
            <pc:docMk/>
            <pc:sldMk cId="456295823" sldId="265"/>
            <ac:picMk id="3" creationId="{0A376770-A78B-427F-9F41-B5B7DE1EC689}"/>
          </ac:picMkLst>
        </pc:picChg>
        <pc:picChg chg="add mod">
          <ac:chgData name="Moulin, Forrest" userId="S::ffm5113@psu.edu::df8c2d9a-cf9a-4144-8112-790ccc3656f0" providerId="AD" clId="Web-{9383CCAC-721B-D47F-9FF6-E8A9FD7598C3}" dt="2020-12-13T01:26:16.108" v="452" actId="1076"/>
          <ac:picMkLst>
            <pc:docMk/>
            <pc:sldMk cId="456295823" sldId="265"/>
            <ac:picMk id="4" creationId="{C7FC6092-EFEA-4369-8F37-0BA722640E4A}"/>
          </ac:picMkLst>
        </pc:picChg>
        <pc:picChg chg="add mod ord">
          <ac:chgData name="Moulin, Forrest" userId="S::ffm5113@psu.edu::df8c2d9a-cf9a-4144-8112-790ccc3656f0" providerId="AD" clId="Web-{9383CCAC-721B-D47F-9FF6-E8A9FD7598C3}" dt="2020-12-13T01:24:39.953" v="441" actId="1076"/>
          <ac:picMkLst>
            <pc:docMk/>
            <pc:sldMk cId="456295823" sldId="265"/>
            <ac:picMk id="7" creationId="{86B9333D-DEEB-445C-B060-42DE9F6EAD42}"/>
          </ac:picMkLst>
        </pc:picChg>
        <pc:picChg chg="mod">
          <ac:chgData name="Moulin, Forrest" userId="S::ffm5113@psu.edu::df8c2d9a-cf9a-4144-8112-790ccc3656f0" providerId="AD" clId="Web-{9383CCAC-721B-D47F-9FF6-E8A9FD7598C3}" dt="2020-12-13T01:24:47.859" v="443" actId="1076"/>
          <ac:picMkLst>
            <pc:docMk/>
            <pc:sldMk cId="456295823" sldId="265"/>
            <ac:picMk id="10" creationId="{0FF056FE-1821-4D51-9EE0-CD2A00B3907E}"/>
          </ac:picMkLst>
        </pc:picChg>
        <pc:picChg chg="del mod">
          <ac:chgData name="Moulin, Forrest" userId="S::ffm5113@psu.edu::df8c2d9a-cf9a-4144-8112-790ccc3656f0" providerId="AD" clId="Web-{9383CCAC-721B-D47F-9FF6-E8A9FD7598C3}" dt="2020-12-13T01:23:50.532" v="428"/>
          <ac:picMkLst>
            <pc:docMk/>
            <pc:sldMk cId="456295823" sldId="265"/>
            <ac:picMk id="20" creationId="{8D88233C-5C22-4F17-87C9-E8FC1125DBD6}"/>
          </ac:picMkLst>
        </pc:picChg>
        <pc:picChg chg="del">
          <ac:chgData name="Moulin, Forrest" userId="S::ffm5113@psu.edu::df8c2d9a-cf9a-4144-8112-790ccc3656f0" providerId="AD" clId="Web-{9383CCAC-721B-D47F-9FF6-E8A9FD7598C3}" dt="2020-12-13T01:13:26.748" v="400"/>
          <ac:picMkLst>
            <pc:docMk/>
            <pc:sldMk cId="456295823" sldId="265"/>
            <ac:picMk id="21" creationId="{0956BBB6-4379-4F56-B8D0-3C1492477AA5}"/>
          </ac:picMkLst>
        </pc:picChg>
      </pc:sldChg>
      <pc:sldChg chg="modSp">
        <pc:chgData name="Moulin, Forrest" userId="S::ffm5113@psu.edu::df8c2d9a-cf9a-4144-8112-790ccc3656f0" providerId="AD" clId="Web-{9383CCAC-721B-D47F-9FF6-E8A9FD7598C3}" dt="2020-12-13T01:08:00.888" v="383" actId="20577"/>
        <pc:sldMkLst>
          <pc:docMk/>
          <pc:sldMk cId="3260698918" sldId="266"/>
        </pc:sldMkLst>
        <pc:spChg chg="mod">
          <ac:chgData name="Moulin, Forrest" userId="S::ffm5113@psu.edu::df8c2d9a-cf9a-4144-8112-790ccc3656f0" providerId="AD" clId="Web-{9383CCAC-721B-D47F-9FF6-E8A9FD7598C3}" dt="2020-12-13T01:08:00.888" v="383" actId="20577"/>
          <ac:spMkLst>
            <pc:docMk/>
            <pc:sldMk cId="3260698918" sldId="266"/>
            <ac:spMk id="3" creationId="{926157E9-4D9C-4F21-B35C-0FC9FAE22D5D}"/>
          </ac:spMkLst>
        </pc:spChg>
      </pc:sldChg>
      <pc:sldChg chg="modSp">
        <pc:chgData name="Moulin, Forrest" userId="S::ffm5113@psu.edu::df8c2d9a-cf9a-4144-8112-790ccc3656f0" providerId="AD" clId="Web-{9383CCAC-721B-D47F-9FF6-E8A9FD7598C3}" dt="2020-12-13T01:01:24.471" v="206" actId="20577"/>
        <pc:sldMkLst>
          <pc:docMk/>
          <pc:sldMk cId="4135751923" sldId="267"/>
        </pc:sldMkLst>
        <pc:spChg chg="mod">
          <ac:chgData name="Moulin, Forrest" userId="S::ffm5113@psu.edu::df8c2d9a-cf9a-4144-8112-790ccc3656f0" providerId="AD" clId="Web-{9383CCAC-721B-D47F-9FF6-E8A9FD7598C3}" dt="2020-12-13T01:01:24.471" v="206" actId="20577"/>
          <ac:spMkLst>
            <pc:docMk/>
            <pc:sldMk cId="4135751923" sldId="267"/>
            <ac:spMk id="5" creationId="{02F76C94-5648-445F-86F5-020153E4ADAD}"/>
          </ac:spMkLst>
        </pc:spChg>
      </pc:sldChg>
      <pc:sldChg chg="modSp">
        <pc:chgData name="Moulin, Forrest" userId="S::ffm5113@psu.edu::df8c2d9a-cf9a-4144-8112-790ccc3656f0" providerId="AD" clId="Web-{9383CCAC-721B-D47F-9FF6-E8A9FD7598C3}" dt="2020-12-13T01:31:09.388" v="660" actId="20577"/>
        <pc:sldMkLst>
          <pc:docMk/>
          <pc:sldMk cId="3136746678" sldId="268"/>
        </pc:sldMkLst>
        <pc:spChg chg="mod">
          <ac:chgData name="Moulin, Forrest" userId="S::ffm5113@psu.edu::df8c2d9a-cf9a-4144-8112-790ccc3656f0" providerId="AD" clId="Web-{9383CCAC-721B-D47F-9FF6-E8A9FD7598C3}" dt="2020-12-13T01:31:09.388" v="660" actId="20577"/>
          <ac:spMkLst>
            <pc:docMk/>
            <pc:sldMk cId="3136746678" sldId="268"/>
            <ac:spMk id="5" creationId="{516E1848-26BF-43A5-B2FD-EBFECB8242BC}"/>
          </ac:spMkLst>
        </pc:spChg>
      </pc:sldChg>
    </pc:docChg>
  </pc:docChgLst>
  <pc:docChgLst>
    <pc:chgData name="Moulin, Forrest" userId="S::ffm5113@psu.edu::df8c2d9a-cf9a-4144-8112-790ccc3656f0" providerId="AD" clId="Web-{9810296F-212C-5853-7B3C-D3BA78CF8170}"/>
    <pc:docChg chg="modSld">
      <pc:chgData name="Moulin, Forrest" userId="S::ffm5113@psu.edu::df8c2d9a-cf9a-4144-8112-790ccc3656f0" providerId="AD" clId="Web-{9810296F-212C-5853-7B3C-D3BA78CF8170}" dt="2020-12-14T04:30:14.783" v="75"/>
      <pc:docMkLst>
        <pc:docMk/>
      </pc:docMkLst>
      <pc:sldChg chg="modTransition">
        <pc:chgData name="Moulin, Forrest" userId="S::ffm5113@psu.edu::df8c2d9a-cf9a-4144-8112-790ccc3656f0" providerId="AD" clId="Web-{9810296F-212C-5853-7B3C-D3BA78CF8170}" dt="2020-12-14T04:30:14.783" v="75"/>
        <pc:sldMkLst>
          <pc:docMk/>
          <pc:sldMk cId="109857222" sldId="256"/>
        </pc:sldMkLst>
      </pc:sldChg>
      <pc:sldChg chg="addCm delCm">
        <pc:chgData name="Moulin, Forrest" userId="S::ffm5113@psu.edu::df8c2d9a-cf9a-4144-8112-790ccc3656f0" providerId="AD" clId="Web-{9810296F-212C-5853-7B3C-D3BA78CF8170}" dt="2020-12-14T04:26:38.144" v="60"/>
        <pc:sldMkLst>
          <pc:docMk/>
          <pc:sldMk cId="3604658426" sldId="257"/>
        </pc:sldMkLst>
      </pc:sldChg>
      <pc:sldChg chg="addCm">
        <pc:chgData name="Moulin, Forrest" userId="S::ffm5113@psu.edu::df8c2d9a-cf9a-4144-8112-790ccc3656f0" providerId="AD" clId="Web-{9810296F-212C-5853-7B3C-D3BA78CF8170}" dt="2020-12-14T04:26:54.144" v="63"/>
        <pc:sldMkLst>
          <pc:docMk/>
          <pc:sldMk cId="3750802232" sldId="259"/>
        </pc:sldMkLst>
      </pc:sldChg>
      <pc:sldChg chg="addCm">
        <pc:chgData name="Moulin, Forrest" userId="S::ffm5113@psu.edu::df8c2d9a-cf9a-4144-8112-790ccc3656f0" providerId="AD" clId="Web-{9810296F-212C-5853-7B3C-D3BA78CF8170}" dt="2020-12-14T04:28:06.721" v="64"/>
        <pc:sldMkLst>
          <pc:docMk/>
          <pc:sldMk cId="2028963582" sldId="263"/>
        </pc:sldMkLst>
      </pc:sldChg>
      <pc:sldChg chg="modSp addCm">
        <pc:chgData name="Moulin, Forrest" userId="S::ffm5113@psu.edu::df8c2d9a-cf9a-4144-8112-790ccc3656f0" providerId="AD" clId="Web-{9810296F-212C-5853-7B3C-D3BA78CF8170}" dt="2020-12-14T04:26:50.019" v="62"/>
        <pc:sldMkLst>
          <pc:docMk/>
          <pc:sldMk cId="3260698918" sldId="266"/>
        </pc:sldMkLst>
        <pc:spChg chg="mod">
          <ac:chgData name="Moulin, Forrest" userId="S::ffm5113@psu.edu::df8c2d9a-cf9a-4144-8112-790ccc3656f0" providerId="AD" clId="Web-{9810296F-212C-5853-7B3C-D3BA78CF8170}" dt="2020-12-14T04:26:11.566" v="56" actId="20577"/>
          <ac:spMkLst>
            <pc:docMk/>
            <pc:sldMk cId="3260698918" sldId="266"/>
            <ac:spMk id="3" creationId="{926157E9-4D9C-4F21-B35C-0FC9FAE22D5D}"/>
          </ac:spMkLst>
        </pc:spChg>
      </pc:sldChg>
      <pc:sldChg chg="addCm">
        <pc:chgData name="Moulin, Forrest" userId="S::ffm5113@psu.edu::df8c2d9a-cf9a-4144-8112-790ccc3656f0" providerId="AD" clId="Web-{9810296F-212C-5853-7B3C-D3BA78CF8170}" dt="2020-12-14T04:26:45.941" v="61"/>
        <pc:sldMkLst>
          <pc:docMk/>
          <pc:sldMk cId="726786225" sldId="270"/>
        </pc:sldMkLst>
      </pc:sldChg>
    </pc:docChg>
  </pc:docChgLst>
  <pc:docChgLst>
    <pc:chgData name="Moulin, Forrest" userId="S::ffm5113@psu.edu::df8c2d9a-cf9a-4144-8112-790ccc3656f0" providerId="AD" clId="Web-{1D3B2BB9-DAFA-9911-C4FD-281A8FE6543C}"/>
    <pc:docChg chg="modSld">
      <pc:chgData name="Moulin, Forrest" userId="S::ffm5113@psu.edu::df8c2d9a-cf9a-4144-8112-790ccc3656f0" providerId="AD" clId="Web-{1D3B2BB9-DAFA-9911-C4FD-281A8FE6543C}" dt="2020-12-14T05:36:09.730" v="17"/>
      <pc:docMkLst>
        <pc:docMk/>
      </pc:docMkLst>
      <pc:sldChg chg="addCm">
        <pc:chgData name="Moulin, Forrest" userId="S::ffm5113@psu.edu::df8c2d9a-cf9a-4144-8112-790ccc3656f0" providerId="AD" clId="Web-{1D3B2BB9-DAFA-9911-C4FD-281A8FE6543C}" dt="2020-12-14T05:36:09.730" v="17"/>
        <pc:sldMkLst>
          <pc:docMk/>
          <pc:sldMk cId="3604658426" sldId="257"/>
        </pc:sldMkLst>
      </pc:sldChg>
      <pc:sldChg chg="addCm">
        <pc:chgData name="Moulin, Forrest" userId="S::ffm5113@psu.edu::df8c2d9a-cf9a-4144-8112-790ccc3656f0" providerId="AD" clId="Web-{1D3B2BB9-DAFA-9911-C4FD-281A8FE6543C}" dt="2020-12-14T05:35:56.089" v="16"/>
        <pc:sldMkLst>
          <pc:docMk/>
          <pc:sldMk cId="3841990737" sldId="258"/>
        </pc:sldMkLst>
      </pc:sldChg>
      <pc:sldChg chg="addCm">
        <pc:chgData name="Moulin, Forrest" userId="S::ffm5113@psu.edu::df8c2d9a-cf9a-4144-8112-790ccc3656f0" providerId="AD" clId="Web-{1D3B2BB9-DAFA-9911-C4FD-281A8FE6543C}" dt="2020-12-14T05:33:32.982" v="0"/>
        <pc:sldMkLst>
          <pc:docMk/>
          <pc:sldMk cId="1233155017" sldId="260"/>
        </pc:sldMkLst>
      </pc:sldChg>
      <pc:sldChg chg="addCm">
        <pc:chgData name="Moulin, Forrest" userId="S::ffm5113@psu.edu::df8c2d9a-cf9a-4144-8112-790ccc3656f0" providerId="AD" clId="Web-{1D3B2BB9-DAFA-9911-C4FD-281A8FE6543C}" dt="2020-12-14T05:34:46.387" v="6"/>
        <pc:sldMkLst>
          <pc:docMk/>
          <pc:sldMk cId="4135751923" sldId="267"/>
        </pc:sldMkLst>
      </pc:sldChg>
      <pc:sldChg chg="addCm">
        <pc:chgData name="Moulin, Forrest" userId="S::ffm5113@psu.edu::df8c2d9a-cf9a-4144-8112-790ccc3656f0" providerId="AD" clId="Web-{1D3B2BB9-DAFA-9911-C4FD-281A8FE6543C}" dt="2020-12-14T05:34:22.669" v="4"/>
        <pc:sldMkLst>
          <pc:docMk/>
          <pc:sldMk cId="3136746678" sldId="268"/>
        </pc:sldMkLst>
      </pc:sldChg>
      <pc:sldChg chg="addSp delSp modSp addCm">
        <pc:chgData name="Moulin, Forrest" userId="S::ffm5113@psu.edu::df8c2d9a-cf9a-4144-8112-790ccc3656f0" providerId="AD" clId="Web-{1D3B2BB9-DAFA-9911-C4FD-281A8FE6543C}" dt="2020-12-14T05:35:44.121" v="15"/>
        <pc:sldMkLst>
          <pc:docMk/>
          <pc:sldMk cId="3335461387" sldId="271"/>
        </pc:sldMkLst>
        <pc:spChg chg="add del mod">
          <ac:chgData name="Moulin, Forrest" userId="S::ffm5113@psu.edu::df8c2d9a-cf9a-4144-8112-790ccc3656f0" providerId="AD" clId="Web-{1D3B2BB9-DAFA-9911-C4FD-281A8FE6543C}" dt="2020-12-14T05:35:13.356" v="10"/>
          <ac:spMkLst>
            <pc:docMk/>
            <pc:sldMk cId="3335461387" sldId="271"/>
            <ac:spMk id="8" creationId="{B02421A7-2377-46C3-876C-CBC9208B0E6C}"/>
          </ac:spMkLst>
        </pc:spChg>
        <pc:spChg chg="add del mod">
          <ac:chgData name="Moulin, Forrest" userId="S::ffm5113@psu.edu::df8c2d9a-cf9a-4144-8112-790ccc3656f0" providerId="AD" clId="Web-{1D3B2BB9-DAFA-9911-C4FD-281A8FE6543C}" dt="2020-12-14T05:35:20.637" v="14"/>
          <ac:spMkLst>
            <pc:docMk/>
            <pc:sldMk cId="3335461387" sldId="271"/>
            <ac:spMk id="9" creationId="{021EEB49-742C-4B01-9BC1-C4A94D0358FF}"/>
          </ac:spMkLst>
        </pc:spChg>
      </pc:sldChg>
      <pc:sldChg chg="addCm">
        <pc:chgData name="Moulin, Forrest" userId="S::ffm5113@psu.edu::df8c2d9a-cf9a-4144-8112-790ccc3656f0" providerId="AD" clId="Web-{1D3B2BB9-DAFA-9911-C4FD-281A8FE6543C}" dt="2020-12-14T05:34:33.481" v="5"/>
        <pc:sldMkLst>
          <pc:docMk/>
          <pc:sldMk cId="636335873" sldId="272"/>
        </pc:sldMkLst>
      </pc:sldChg>
      <pc:sldChg chg="addCm">
        <pc:chgData name="Moulin, Forrest" userId="S::ffm5113@psu.edu::df8c2d9a-cf9a-4144-8112-790ccc3656f0" providerId="AD" clId="Web-{1D3B2BB9-DAFA-9911-C4FD-281A8FE6543C}" dt="2020-12-14T05:34:10.872" v="3"/>
        <pc:sldMkLst>
          <pc:docMk/>
          <pc:sldMk cId="807121699" sldId="273"/>
        </pc:sldMkLst>
      </pc:sldChg>
      <pc:sldChg chg="addCm">
        <pc:chgData name="Moulin, Forrest" userId="S::ffm5113@psu.edu::df8c2d9a-cf9a-4144-8112-790ccc3656f0" providerId="AD" clId="Web-{1D3B2BB9-DAFA-9911-C4FD-281A8FE6543C}" dt="2020-12-14T05:33:47.076" v="1"/>
        <pc:sldMkLst>
          <pc:docMk/>
          <pc:sldMk cId="2231091192" sldId="274"/>
        </pc:sldMkLst>
      </pc:sldChg>
      <pc:sldChg chg="addCm">
        <pc:chgData name="Moulin, Forrest" userId="S::ffm5113@psu.edu::df8c2d9a-cf9a-4144-8112-790ccc3656f0" providerId="AD" clId="Web-{1D3B2BB9-DAFA-9911-C4FD-281A8FE6543C}" dt="2020-12-14T05:33:52.060" v="2"/>
        <pc:sldMkLst>
          <pc:docMk/>
          <pc:sldMk cId="2541839756" sldId="275"/>
        </pc:sldMkLst>
      </pc:sldChg>
    </pc:docChg>
  </pc:docChgLst>
  <pc:docChgLst>
    <pc:chgData name="Loudis, Jordan Matthew" userId="S::jml6722@psu.edu::3ffcad99-156b-4fc9-bc27-ea009fbef1e8" providerId="AD" clId="Web-{7DF96779-8EE2-4100-9562-96C049BDD069}"/>
    <pc:docChg chg="modSld">
      <pc:chgData name="Loudis, Jordan Matthew" userId="S::jml6722@psu.edu::3ffcad99-156b-4fc9-bc27-ea009fbef1e8" providerId="AD" clId="Web-{7DF96779-8EE2-4100-9562-96C049BDD069}" dt="2020-12-13T00:10:46.208" v="1342" actId="20577"/>
      <pc:docMkLst>
        <pc:docMk/>
      </pc:docMkLst>
      <pc:sldChg chg="addSp modSp">
        <pc:chgData name="Loudis, Jordan Matthew" userId="S::jml6722@psu.edu::3ffcad99-156b-4fc9-bc27-ea009fbef1e8" providerId="AD" clId="Web-{7DF96779-8EE2-4100-9562-96C049BDD069}" dt="2020-12-13T00:10:46.208" v="1341" actId="20577"/>
        <pc:sldMkLst>
          <pc:docMk/>
          <pc:sldMk cId="3841990737" sldId="258"/>
        </pc:sldMkLst>
        <pc:spChg chg="add mod">
          <ac:chgData name="Loudis, Jordan Matthew" userId="S::jml6722@psu.edu::3ffcad99-156b-4fc9-bc27-ea009fbef1e8" providerId="AD" clId="Web-{7DF96779-8EE2-4100-9562-96C049BDD069}" dt="2020-12-13T00:10:46.208" v="1341" actId="20577"/>
          <ac:spMkLst>
            <pc:docMk/>
            <pc:sldMk cId="3841990737" sldId="258"/>
            <ac:spMk id="5" creationId="{8671E359-79D3-40DC-A9A1-9EB4ACB0419B}"/>
          </ac:spMkLst>
        </pc:spChg>
        <pc:picChg chg="add mod">
          <ac:chgData name="Loudis, Jordan Matthew" userId="S::jml6722@psu.edu::3ffcad99-156b-4fc9-bc27-ea009fbef1e8" providerId="AD" clId="Web-{7DF96779-8EE2-4100-9562-96C049BDD069}" dt="2020-12-12T23:00:15.902" v="3" actId="1076"/>
          <ac:picMkLst>
            <pc:docMk/>
            <pc:sldMk cId="3841990737" sldId="258"/>
            <ac:picMk id="4" creationId="{1DF8C40A-FCA7-489B-BE53-C3C0BC51376A}"/>
          </ac:picMkLst>
        </pc:picChg>
      </pc:sldChg>
      <pc:sldChg chg="addSp modSp">
        <pc:chgData name="Loudis, Jordan Matthew" userId="S::jml6722@psu.edu::3ffcad99-156b-4fc9-bc27-ea009fbef1e8" providerId="AD" clId="Web-{7DF96779-8EE2-4100-9562-96C049BDD069}" dt="2020-12-13T00:08:01.860" v="1179" actId="20577"/>
        <pc:sldMkLst>
          <pc:docMk/>
          <pc:sldMk cId="4135751923" sldId="267"/>
        </pc:sldMkLst>
        <pc:spChg chg="add mod">
          <ac:chgData name="Loudis, Jordan Matthew" userId="S::jml6722@psu.edu::3ffcad99-156b-4fc9-bc27-ea009fbef1e8" providerId="AD" clId="Web-{7DF96779-8EE2-4100-9562-96C049BDD069}" dt="2020-12-13T00:08:01.860" v="1179" actId="20577"/>
          <ac:spMkLst>
            <pc:docMk/>
            <pc:sldMk cId="4135751923" sldId="267"/>
            <ac:spMk id="5" creationId="{02F76C94-5648-445F-86F5-020153E4ADAD}"/>
          </ac:spMkLst>
        </pc:spChg>
        <pc:picChg chg="mod">
          <ac:chgData name="Loudis, Jordan Matthew" userId="S::jml6722@psu.edu::3ffcad99-156b-4fc9-bc27-ea009fbef1e8" providerId="AD" clId="Web-{7DF96779-8EE2-4100-9562-96C049BDD069}" dt="2020-12-13T00:05:37.482" v="614" actId="1076"/>
          <ac:picMkLst>
            <pc:docMk/>
            <pc:sldMk cId="4135751923" sldId="267"/>
            <ac:picMk id="4" creationId="{0BF88532-C916-42A0-8D4E-17773A58F700}"/>
          </ac:picMkLst>
        </pc:picChg>
      </pc:sldChg>
      <pc:sldChg chg="addSp modSp">
        <pc:chgData name="Loudis, Jordan Matthew" userId="S::jml6722@psu.edu::3ffcad99-156b-4fc9-bc27-ea009fbef1e8" providerId="AD" clId="Web-{7DF96779-8EE2-4100-9562-96C049BDD069}" dt="2020-12-13T00:09:06.471" v="1333" actId="20577"/>
        <pc:sldMkLst>
          <pc:docMk/>
          <pc:sldMk cId="3136746678" sldId="268"/>
        </pc:sldMkLst>
        <pc:spChg chg="add mod">
          <ac:chgData name="Loudis, Jordan Matthew" userId="S::jml6722@psu.edu::3ffcad99-156b-4fc9-bc27-ea009fbef1e8" providerId="AD" clId="Web-{7DF96779-8EE2-4100-9562-96C049BDD069}" dt="2020-12-13T00:09:06.471" v="1333" actId="20577"/>
          <ac:spMkLst>
            <pc:docMk/>
            <pc:sldMk cId="3136746678" sldId="268"/>
            <ac:spMk id="5" creationId="{516E1848-26BF-43A5-B2FD-EBFECB8242BC}"/>
          </ac:spMkLst>
        </pc:spChg>
        <pc:picChg chg="mod">
          <ac:chgData name="Loudis, Jordan Matthew" userId="S::jml6722@psu.edu::3ffcad99-156b-4fc9-bc27-ea009fbef1e8" providerId="AD" clId="Web-{7DF96779-8EE2-4100-9562-96C049BDD069}" dt="2020-12-13T00:08:18.079" v="1183" actId="1076"/>
          <ac:picMkLst>
            <pc:docMk/>
            <pc:sldMk cId="3136746678" sldId="268"/>
            <ac:picMk id="4" creationId="{052FF542-5B59-4686-8DC8-3118335386DD}"/>
          </ac:picMkLst>
        </pc:picChg>
      </pc:sldChg>
    </pc:docChg>
  </pc:docChgLst>
  <pc:docChgLst>
    <pc:chgData name="Moulin, Forrest" userId="S::ffm5113@psu.edu::df8c2d9a-cf9a-4144-8112-790ccc3656f0" providerId="AD" clId="Web-{0C1E08C9-1762-B3E2-F92B-B987E02B2963}"/>
    <pc:docChg chg="modSld">
      <pc:chgData name="Moulin, Forrest" userId="S::ffm5113@psu.edu::df8c2d9a-cf9a-4144-8112-790ccc3656f0" providerId="AD" clId="Web-{0C1E08C9-1762-B3E2-F92B-B987E02B2963}" dt="2020-12-14T04:23:33.325" v="5"/>
      <pc:docMkLst>
        <pc:docMk/>
      </pc:docMkLst>
      <pc:sldChg chg="addSp modSp modMedia addAnim">
        <pc:chgData name="Moulin, Forrest" userId="S::ffm5113@psu.edu::df8c2d9a-cf9a-4144-8112-790ccc3656f0" providerId="AD" clId="Web-{0C1E08C9-1762-B3E2-F92B-B987E02B2963}" dt="2020-12-14T04:23:33.325" v="5"/>
        <pc:sldMkLst>
          <pc:docMk/>
          <pc:sldMk cId="3260698918" sldId="266"/>
        </pc:sldMkLst>
        <pc:picChg chg="add mod">
          <ac:chgData name="Moulin, Forrest" userId="S::ffm5113@psu.edu::df8c2d9a-cf9a-4144-8112-790ccc3656f0" providerId="AD" clId="Web-{0C1E08C9-1762-B3E2-F92B-B987E02B2963}" dt="2020-12-14T04:23:33.325" v="5"/>
          <ac:picMkLst>
            <pc:docMk/>
            <pc:sldMk cId="3260698918" sldId="266"/>
            <ac:picMk id="5" creationId="{24820702-F18C-44A9-A9AB-07C208033B3C}"/>
          </ac:picMkLst>
        </pc:picChg>
      </pc:sldChg>
      <pc:sldChg chg="addSp modSp modMedia addAnim">
        <pc:chgData name="Moulin, Forrest" userId="S::ffm5113@psu.edu::df8c2d9a-cf9a-4144-8112-790ccc3656f0" providerId="AD" clId="Web-{0C1E08C9-1762-B3E2-F92B-B987E02B2963}" dt="2020-12-14T04:23:10.778" v="2" actId="1076"/>
        <pc:sldMkLst>
          <pc:docMk/>
          <pc:sldMk cId="726786225" sldId="270"/>
        </pc:sldMkLst>
        <pc:picChg chg="add mod">
          <ac:chgData name="Moulin, Forrest" userId="S::ffm5113@psu.edu::df8c2d9a-cf9a-4144-8112-790ccc3656f0" providerId="AD" clId="Web-{0C1E08C9-1762-B3E2-F92B-B987E02B2963}" dt="2020-12-14T04:23:10.778" v="2" actId="1076"/>
          <ac:picMkLst>
            <pc:docMk/>
            <pc:sldMk cId="726786225" sldId="270"/>
            <ac:picMk id="3" creationId="{B679F5C0-3632-46D7-A631-34EC3015D2AB}"/>
          </ac:picMkLst>
        </pc:picChg>
      </pc:sldChg>
    </pc:docChg>
  </pc:docChgLst>
  <pc:docChgLst>
    <pc:chgData name="Moulin, Forrest" userId="S::ffm5113@psu.edu::df8c2d9a-cf9a-4144-8112-790ccc3656f0" providerId="AD" clId="Web-{726AB7C1-00F3-8FE0-CA9C-A64C582EFC77}"/>
    <pc:docChg chg="modSld">
      <pc:chgData name="Moulin, Forrest" userId="S::ffm5113@psu.edu::df8c2d9a-cf9a-4144-8112-790ccc3656f0" providerId="AD" clId="Web-{726AB7C1-00F3-8FE0-CA9C-A64C582EFC77}" dt="2020-12-13T05:01:28.025" v="5" actId="1076"/>
      <pc:docMkLst>
        <pc:docMk/>
      </pc:docMkLst>
      <pc:sldChg chg="modSp">
        <pc:chgData name="Moulin, Forrest" userId="S::ffm5113@psu.edu::df8c2d9a-cf9a-4144-8112-790ccc3656f0" providerId="AD" clId="Web-{726AB7C1-00F3-8FE0-CA9C-A64C582EFC77}" dt="2020-12-13T05:00:59.509" v="1" actId="1076"/>
        <pc:sldMkLst>
          <pc:docMk/>
          <pc:sldMk cId="3750802232" sldId="259"/>
        </pc:sldMkLst>
        <pc:picChg chg="mod">
          <ac:chgData name="Moulin, Forrest" userId="S::ffm5113@psu.edu::df8c2d9a-cf9a-4144-8112-790ccc3656f0" providerId="AD" clId="Web-{726AB7C1-00F3-8FE0-CA9C-A64C582EFC77}" dt="2020-12-13T05:00:59.509" v="1" actId="1076"/>
          <ac:picMkLst>
            <pc:docMk/>
            <pc:sldMk cId="3750802232" sldId="259"/>
            <ac:picMk id="7" creationId="{9C5D21E5-1F15-4F49-86E7-406A029371FA}"/>
          </ac:picMkLst>
        </pc:picChg>
      </pc:sldChg>
      <pc:sldChg chg="modSp">
        <pc:chgData name="Moulin, Forrest" userId="S::ffm5113@psu.edu::df8c2d9a-cf9a-4144-8112-790ccc3656f0" providerId="AD" clId="Web-{726AB7C1-00F3-8FE0-CA9C-A64C582EFC77}" dt="2020-12-13T05:01:06.244" v="2" actId="1076"/>
        <pc:sldMkLst>
          <pc:docMk/>
          <pc:sldMk cId="2028963582" sldId="263"/>
        </pc:sldMkLst>
        <pc:picChg chg="mod">
          <ac:chgData name="Moulin, Forrest" userId="S::ffm5113@psu.edu::df8c2d9a-cf9a-4144-8112-790ccc3656f0" providerId="AD" clId="Web-{726AB7C1-00F3-8FE0-CA9C-A64C582EFC77}" dt="2020-12-13T05:01:06.244" v="2" actId="1076"/>
          <ac:picMkLst>
            <pc:docMk/>
            <pc:sldMk cId="2028963582" sldId="263"/>
            <ac:picMk id="4" creationId="{5EC79F94-8A0B-4633-B37C-806E58326492}"/>
          </ac:picMkLst>
        </pc:picChg>
      </pc:sldChg>
      <pc:sldChg chg="modSp">
        <pc:chgData name="Moulin, Forrest" userId="S::ffm5113@psu.edu::df8c2d9a-cf9a-4144-8112-790ccc3656f0" providerId="AD" clId="Web-{726AB7C1-00F3-8FE0-CA9C-A64C582EFC77}" dt="2020-12-13T05:01:17.916" v="4" actId="1076"/>
        <pc:sldMkLst>
          <pc:docMk/>
          <pc:sldMk cId="3260698918" sldId="266"/>
        </pc:sldMkLst>
        <pc:picChg chg="mod">
          <ac:chgData name="Moulin, Forrest" userId="S::ffm5113@psu.edu::df8c2d9a-cf9a-4144-8112-790ccc3656f0" providerId="AD" clId="Web-{726AB7C1-00F3-8FE0-CA9C-A64C582EFC77}" dt="2020-12-13T05:01:17.916" v="4" actId="1076"/>
          <ac:picMkLst>
            <pc:docMk/>
            <pc:sldMk cId="3260698918" sldId="266"/>
            <ac:picMk id="4" creationId="{370AD8D7-1946-45BD-9EC6-4ADF92861A5D}"/>
          </ac:picMkLst>
        </pc:picChg>
      </pc:sldChg>
      <pc:sldChg chg="modSp">
        <pc:chgData name="Moulin, Forrest" userId="S::ffm5113@psu.edu::df8c2d9a-cf9a-4144-8112-790ccc3656f0" providerId="AD" clId="Web-{726AB7C1-00F3-8FE0-CA9C-A64C582EFC77}" dt="2020-12-13T05:01:28.025" v="5" actId="1076"/>
        <pc:sldMkLst>
          <pc:docMk/>
          <pc:sldMk cId="726786225" sldId="270"/>
        </pc:sldMkLst>
        <pc:picChg chg="mod">
          <ac:chgData name="Moulin, Forrest" userId="S::ffm5113@psu.edu::df8c2d9a-cf9a-4144-8112-790ccc3656f0" providerId="AD" clId="Web-{726AB7C1-00F3-8FE0-CA9C-A64C582EFC77}" dt="2020-12-13T05:01:28.025" v="5" actId="1076"/>
          <ac:picMkLst>
            <pc:docMk/>
            <pc:sldMk cId="726786225" sldId="270"/>
            <ac:picMk id="4" creationId="{E7229956-A367-4D14-B521-F93B554749A0}"/>
          </ac:picMkLst>
        </pc:picChg>
      </pc:sldChg>
    </pc:docChg>
  </pc:docChgLst>
  <pc:docChgLst>
    <pc:chgData name="Loudis, Jordan Matthew" userId="S::jml6722@psu.edu::3ffcad99-156b-4fc9-bc27-ea009fbef1e8" providerId="AD" clId="Web-{3A9910CE-743F-4899-AFED-CE25F972EE5B}"/>
    <pc:docChg chg="modSld">
      <pc:chgData name="Loudis, Jordan Matthew" userId="S::jml6722@psu.edu::3ffcad99-156b-4fc9-bc27-ea009fbef1e8" providerId="AD" clId="Web-{3A9910CE-743F-4899-AFED-CE25F972EE5B}" dt="2020-12-14T17:52:17.088" v="21"/>
      <pc:docMkLst>
        <pc:docMk/>
      </pc:docMkLst>
      <pc:sldChg chg="addSp modSp modMedia addAnim">
        <pc:chgData name="Loudis, Jordan Matthew" userId="S::jml6722@psu.edu::3ffcad99-156b-4fc9-bc27-ea009fbef1e8" providerId="AD" clId="Web-{3A9910CE-743F-4899-AFED-CE25F972EE5B}" dt="2020-12-14T17:30:15.396" v="6" actId="1076"/>
        <pc:sldMkLst>
          <pc:docMk/>
          <pc:sldMk cId="3841990737" sldId="258"/>
        </pc:sldMkLst>
        <pc:picChg chg="add mod">
          <ac:chgData name="Loudis, Jordan Matthew" userId="S::jml6722@psu.edu::3ffcad99-156b-4fc9-bc27-ea009fbef1e8" providerId="AD" clId="Web-{3A9910CE-743F-4899-AFED-CE25F972EE5B}" dt="2020-12-14T17:30:15.396" v="6" actId="1076"/>
          <ac:picMkLst>
            <pc:docMk/>
            <pc:sldMk cId="3841990737" sldId="258"/>
            <ac:picMk id="5" creationId="{A76B33C2-551C-495E-B199-FC113FD67720}"/>
          </ac:picMkLst>
        </pc:picChg>
      </pc:sldChg>
      <pc:sldChg chg="addSp modSp modMedia addAnim">
        <pc:chgData name="Loudis, Jordan Matthew" userId="S::jml6722@psu.edu::3ffcad99-156b-4fc9-bc27-ea009fbef1e8" providerId="AD" clId="Web-{3A9910CE-743F-4899-AFED-CE25F972EE5B}" dt="2020-12-14T17:46:30.118" v="11" actId="1076"/>
        <pc:sldMkLst>
          <pc:docMk/>
          <pc:sldMk cId="4135751923" sldId="267"/>
        </pc:sldMkLst>
        <pc:picChg chg="add mod">
          <ac:chgData name="Loudis, Jordan Matthew" userId="S::jml6722@psu.edu::3ffcad99-156b-4fc9-bc27-ea009fbef1e8" providerId="AD" clId="Web-{3A9910CE-743F-4899-AFED-CE25F972EE5B}" dt="2020-12-14T17:46:30.118" v="11" actId="1076"/>
          <ac:picMkLst>
            <pc:docMk/>
            <pc:sldMk cId="4135751923" sldId="267"/>
            <ac:picMk id="6" creationId="{E0972C0A-B511-483C-AFD1-D5F34B2388FD}"/>
          </ac:picMkLst>
        </pc:picChg>
      </pc:sldChg>
      <pc:sldChg chg="addSp modSp modMedia addAnim">
        <pc:chgData name="Loudis, Jordan Matthew" userId="S::jml6722@psu.edu::3ffcad99-156b-4fc9-bc27-ea009fbef1e8" providerId="AD" clId="Web-{3A9910CE-743F-4899-AFED-CE25F972EE5B}" dt="2020-12-14T17:50:57.791" v="18"/>
        <pc:sldMkLst>
          <pc:docMk/>
          <pc:sldMk cId="3136746678" sldId="268"/>
        </pc:sldMkLst>
        <pc:picChg chg="add mod">
          <ac:chgData name="Loudis, Jordan Matthew" userId="S::jml6722@psu.edu::3ffcad99-156b-4fc9-bc27-ea009fbef1e8" providerId="AD" clId="Web-{3A9910CE-743F-4899-AFED-CE25F972EE5B}" dt="2020-12-14T17:50:57.791" v="18"/>
          <ac:picMkLst>
            <pc:docMk/>
            <pc:sldMk cId="3136746678" sldId="268"/>
            <ac:picMk id="6" creationId="{48298112-578D-4808-B0C5-24423920B64C}"/>
          </ac:picMkLst>
        </pc:picChg>
      </pc:sldChg>
      <pc:sldChg chg="addSp modSp modMedia addAnim">
        <pc:chgData name="Loudis, Jordan Matthew" userId="S::jml6722@psu.edu::3ffcad99-156b-4fc9-bc27-ea009fbef1e8" providerId="AD" clId="Web-{3A9910CE-743F-4899-AFED-CE25F972EE5B}" dt="2020-12-14T17:44:16.508" v="9"/>
        <pc:sldMkLst>
          <pc:docMk/>
          <pc:sldMk cId="3335461387" sldId="271"/>
        </pc:sldMkLst>
        <pc:picChg chg="add mod">
          <ac:chgData name="Loudis, Jordan Matthew" userId="S::jml6722@psu.edu::3ffcad99-156b-4fc9-bc27-ea009fbef1e8" providerId="AD" clId="Web-{3A9910CE-743F-4899-AFED-CE25F972EE5B}" dt="2020-12-14T17:44:16.508" v="9"/>
          <ac:picMkLst>
            <pc:docMk/>
            <pc:sldMk cId="3335461387" sldId="271"/>
            <ac:picMk id="8" creationId="{81F3B16B-F931-4761-9582-C1606275AEE1}"/>
          </ac:picMkLst>
        </pc:picChg>
      </pc:sldChg>
      <pc:sldChg chg="addSp modSp mod modMedia addAnim modShow">
        <pc:chgData name="Loudis, Jordan Matthew" userId="S::jml6722@psu.edu::3ffcad99-156b-4fc9-bc27-ea009fbef1e8" providerId="AD" clId="Web-{3A9910CE-743F-4899-AFED-CE25F972EE5B}" dt="2020-12-14T17:47:44.524" v="15"/>
        <pc:sldMkLst>
          <pc:docMk/>
          <pc:sldMk cId="636335873" sldId="272"/>
        </pc:sldMkLst>
        <pc:picChg chg="add mod">
          <ac:chgData name="Loudis, Jordan Matthew" userId="S::jml6722@psu.edu::3ffcad99-156b-4fc9-bc27-ea009fbef1e8" providerId="AD" clId="Web-{3A9910CE-743F-4899-AFED-CE25F972EE5B}" dt="2020-12-14T17:47:44.524" v="15"/>
          <ac:picMkLst>
            <pc:docMk/>
            <pc:sldMk cId="636335873" sldId="272"/>
            <ac:picMk id="4" creationId="{EF927C4B-0CC3-4C48-B838-89EC86390453}"/>
          </ac:picMkLst>
        </pc:picChg>
      </pc:sldChg>
      <pc:sldChg chg="addSp modSp modMedia addAnim">
        <pc:chgData name="Loudis, Jordan Matthew" userId="S::jml6722@psu.edu::3ffcad99-156b-4fc9-bc27-ea009fbef1e8" providerId="AD" clId="Web-{3A9910CE-743F-4899-AFED-CE25F972EE5B}" dt="2020-12-14T17:52:17.088" v="21"/>
        <pc:sldMkLst>
          <pc:docMk/>
          <pc:sldMk cId="807121699" sldId="273"/>
        </pc:sldMkLst>
        <pc:picChg chg="add mod">
          <ac:chgData name="Loudis, Jordan Matthew" userId="S::jml6722@psu.edu::3ffcad99-156b-4fc9-bc27-ea009fbef1e8" providerId="AD" clId="Web-{3A9910CE-743F-4899-AFED-CE25F972EE5B}" dt="2020-12-14T17:52:17.088" v="21"/>
          <ac:picMkLst>
            <pc:docMk/>
            <pc:sldMk cId="807121699" sldId="273"/>
            <ac:picMk id="4" creationId="{8046FC34-FC41-47B3-984E-03DD7D470D42}"/>
          </ac:picMkLst>
        </pc:picChg>
      </pc:sldChg>
    </pc:docChg>
  </pc:docChgLst>
  <pc:docChgLst>
    <pc:chgData name="Moulin, Forrest" userId="S::ffm5113@psu.edu::df8c2d9a-cf9a-4144-8112-790ccc3656f0" providerId="AD" clId="Web-{3C44ED6D-E528-DB02-E3DE-18FB49FFEFF6}"/>
    <pc:docChg chg="modSld">
      <pc:chgData name="Moulin, Forrest" userId="S::ffm5113@psu.edu::df8c2d9a-cf9a-4144-8112-790ccc3656f0" providerId="AD" clId="Web-{3C44ED6D-E528-DB02-E3DE-18FB49FFEFF6}" dt="2020-12-12T22:29:42.620" v="141" actId="1076"/>
      <pc:docMkLst>
        <pc:docMk/>
      </pc:docMkLst>
      <pc:sldChg chg="addSp delSp modSp">
        <pc:chgData name="Moulin, Forrest" userId="S::ffm5113@psu.edu::df8c2d9a-cf9a-4144-8112-790ccc3656f0" providerId="AD" clId="Web-{3C44ED6D-E528-DB02-E3DE-18FB49FFEFF6}" dt="2020-12-12T22:29:42.620" v="141" actId="1076"/>
        <pc:sldMkLst>
          <pc:docMk/>
          <pc:sldMk cId="3750802232" sldId="259"/>
        </pc:sldMkLst>
        <pc:spChg chg="del">
          <ac:chgData name="Moulin, Forrest" userId="S::ffm5113@psu.edu::df8c2d9a-cf9a-4144-8112-790ccc3656f0" providerId="AD" clId="Web-{3C44ED6D-E528-DB02-E3DE-18FB49FFEFF6}" dt="2020-12-12T22:01:17.890" v="13"/>
          <ac:spMkLst>
            <pc:docMk/>
            <pc:sldMk cId="3750802232" sldId="259"/>
            <ac:spMk id="3" creationId="{926157E9-4D9C-4F21-B35C-0FC9FAE22D5D}"/>
          </ac:spMkLst>
        </pc:spChg>
        <pc:spChg chg="add del mod">
          <ac:chgData name="Moulin, Forrest" userId="S::ffm5113@psu.edu::df8c2d9a-cf9a-4144-8112-790ccc3656f0" providerId="AD" clId="Web-{3C44ED6D-E528-DB02-E3DE-18FB49FFEFF6}" dt="2020-12-12T22:03:27.311" v="24"/>
          <ac:spMkLst>
            <pc:docMk/>
            <pc:sldMk cId="3750802232" sldId="259"/>
            <ac:spMk id="6" creationId="{9BF99D1B-ED0F-4C2C-8468-6D9734F89263}"/>
          </ac:spMkLst>
        </pc:spChg>
        <pc:picChg chg="add del mod ord">
          <ac:chgData name="Moulin, Forrest" userId="S::ffm5113@psu.edu::df8c2d9a-cf9a-4144-8112-790ccc3656f0" providerId="AD" clId="Web-{3C44ED6D-E528-DB02-E3DE-18FB49FFEFF6}" dt="2020-12-12T22:03:26.342" v="23"/>
          <ac:picMkLst>
            <pc:docMk/>
            <pc:sldMk cId="3750802232" sldId="259"/>
            <ac:picMk id="4" creationId="{FE798DFB-3773-4D7D-8C1A-E8340450E179}"/>
          </ac:picMkLst>
        </pc:picChg>
        <pc:picChg chg="add mod ord">
          <ac:chgData name="Moulin, Forrest" userId="S::ffm5113@psu.edu::df8c2d9a-cf9a-4144-8112-790ccc3656f0" providerId="AD" clId="Web-{3C44ED6D-E528-DB02-E3DE-18FB49FFEFF6}" dt="2020-12-12T22:29:42.620" v="141" actId="1076"/>
          <ac:picMkLst>
            <pc:docMk/>
            <pc:sldMk cId="3750802232" sldId="259"/>
            <ac:picMk id="7" creationId="{9C5D21E5-1F15-4F49-86E7-406A029371FA}"/>
          </ac:picMkLst>
        </pc:picChg>
      </pc:sldChg>
      <pc:sldChg chg="addSp delSp modSp">
        <pc:chgData name="Moulin, Forrest" userId="S::ffm5113@psu.edu::df8c2d9a-cf9a-4144-8112-790ccc3656f0" providerId="AD" clId="Web-{3C44ED6D-E528-DB02-E3DE-18FB49FFEFF6}" dt="2020-12-12T22:27:04.653" v="124" actId="1076"/>
        <pc:sldMkLst>
          <pc:docMk/>
          <pc:sldMk cId="2028963582" sldId="263"/>
        </pc:sldMkLst>
        <pc:spChg chg="del">
          <ac:chgData name="Moulin, Forrest" userId="S::ffm5113@psu.edu::df8c2d9a-cf9a-4144-8112-790ccc3656f0" providerId="AD" clId="Web-{3C44ED6D-E528-DB02-E3DE-18FB49FFEFF6}" dt="2020-12-12T21:58:31.938" v="0"/>
          <ac:spMkLst>
            <pc:docMk/>
            <pc:sldMk cId="2028963582" sldId="263"/>
            <ac:spMk id="3" creationId="{926157E9-4D9C-4F21-B35C-0FC9FAE22D5D}"/>
          </ac:spMkLst>
        </pc:spChg>
        <pc:spChg chg="add del mod">
          <ac:chgData name="Moulin, Forrest" userId="S::ffm5113@psu.edu::df8c2d9a-cf9a-4144-8112-790ccc3656f0" providerId="AD" clId="Web-{3C44ED6D-E528-DB02-E3DE-18FB49FFEFF6}" dt="2020-12-12T22:26:44.934" v="116"/>
          <ac:spMkLst>
            <pc:docMk/>
            <pc:sldMk cId="2028963582" sldId="263"/>
            <ac:spMk id="6" creationId="{3AA2646C-3650-45C0-814F-9C4118392D51}"/>
          </ac:spMkLst>
        </pc:spChg>
        <pc:picChg chg="add del mod ord">
          <ac:chgData name="Moulin, Forrest" userId="S::ffm5113@psu.edu::df8c2d9a-cf9a-4144-8112-790ccc3656f0" providerId="AD" clId="Web-{3C44ED6D-E528-DB02-E3DE-18FB49FFEFF6}" dt="2020-12-12T22:26:44.231" v="115"/>
          <ac:picMkLst>
            <pc:docMk/>
            <pc:sldMk cId="2028963582" sldId="263"/>
            <ac:picMk id="4" creationId="{F188A559-24F7-49AC-B21B-26FC625815C2}"/>
          </ac:picMkLst>
        </pc:picChg>
        <pc:picChg chg="add mod ord">
          <ac:chgData name="Moulin, Forrest" userId="S::ffm5113@psu.edu::df8c2d9a-cf9a-4144-8112-790ccc3656f0" providerId="AD" clId="Web-{3C44ED6D-E528-DB02-E3DE-18FB49FFEFF6}" dt="2020-12-12T22:27:04.653" v="124" actId="1076"/>
          <ac:picMkLst>
            <pc:docMk/>
            <pc:sldMk cId="2028963582" sldId="263"/>
            <ac:picMk id="7" creationId="{C866DCED-8251-4E04-A35D-01240D84260E}"/>
          </ac:picMkLst>
        </pc:picChg>
      </pc:sldChg>
      <pc:sldChg chg="addSp delSp modSp">
        <pc:chgData name="Moulin, Forrest" userId="S::ffm5113@psu.edu::df8c2d9a-cf9a-4144-8112-790ccc3656f0" providerId="AD" clId="Web-{3C44ED6D-E528-DB02-E3DE-18FB49FFEFF6}" dt="2020-12-12T22:25:46.372" v="114" actId="1076"/>
        <pc:sldMkLst>
          <pc:docMk/>
          <pc:sldMk cId="456295823" sldId="265"/>
        </pc:sldMkLst>
        <pc:spChg chg="mod">
          <ac:chgData name="Moulin, Forrest" userId="S::ffm5113@psu.edu::df8c2d9a-cf9a-4144-8112-790ccc3656f0" providerId="AD" clId="Web-{3C44ED6D-E528-DB02-E3DE-18FB49FFEFF6}" dt="2020-12-12T22:09:20.122" v="63" actId="1076"/>
          <ac:spMkLst>
            <pc:docMk/>
            <pc:sldMk cId="456295823" sldId="265"/>
            <ac:spMk id="2" creationId="{A161686C-7231-4092-9654-7A7CD525BC6E}"/>
          </ac:spMkLst>
        </pc:spChg>
        <pc:spChg chg="del">
          <ac:chgData name="Moulin, Forrest" userId="S::ffm5113@psu.edu::df8c2d9a-cf9a-4144-8112-790ccc3656f0" providerId="AD" clId="Web-{3C44ED6D-E528-DB02-E3DE-18FB49FFEFF6}" dt="2020-12-12T22:06:48.170" v="47"/>
          <ac:spMkLst>
            <pc:docMk/>
            <pc:sldMk cId="456295823" sldId="265"/>
            <ac:spMk id="3" creationId="{926157E9-4D9C-4F21-B35C-0FC9FAE22D5D}"/>
          </ac:spMkLst>
        </pc:spChg>
        <pc:spChg chg="add del mod">
          <ac:chgData name="Moulin, Forrest" userId="S::ffm5113@psu.edu::df8c2d9a-cf9a-4144-8112-790ccc3656f0" providerId="AD" clId="Web-{3C44ED6D-E528-DB02-E3DE-18FB49FFEFF6}" dt="2020-12-12T22:13:49.543" v="78"/>
          <ac:spMkLst>
            <pc:docMk/>
            <pc:sldMk cId="456295823" sldId="265"/>
            <ac:spMk id="8" creationId="{D27596DB-C3D2-44EF-98B2-A5C9C85275E6}"/>
          </ac:spMkLst>
        </pc:spChg>
        <pc:spChg chg="add del mod">
          <ac:chgData name="Moulin, Forrest" userId="S::ffm5113@psu.edu::df8c2d9a-cf9a-4144-8112-790ccc3656f0" providerId="AD" clId="Web-{3C44ED6D-E528-DB02-E3DE-18FB49FFEFF6}" dt="2020-12-12T22:20:32.357" v="89"/>
          <ac:spMkLst>
            <pc:docMk/>
            <pc:sldMk cId="456295823" sldId="265"/>
            <ac:spMk id="13" creationId="{A9F51112-0F0F-4486-8CA9-114357E22300}"/>
          </ac:spMkLst>
        </pc:spChg>
        <pc:spChg chg="add del mod">
          <ac:chgData name="Moulin, Forrest" userId="S::ffm5113@psu.edu::df8c2d9a-cf9a-4144-8112-790ccc3656f0" providerId="AD" clId="Web-{3C44ED6D-E528-DB02-E3DE-18FB49FFEFF6}" dt="2020-12-12T22:23:08.810" v="97"/>
          <ac:spMkLst>
            <pc:docMk/>
            <pc:sldMk cId="456295823" sldId="265"/>
            <ac:spMk id="16" creationId="{FFB34AFB-D0DF-46B1-A025-1CE34C05170C}"/>
          </ac:spMkLst>
        </pc:spChg>
        <pc:spChg chg="add del mod">
          <ac:chgData name="Moulin, Forrest" userId="S::ffm5113@psu.edu::df8c2d9a-cf9a-4144-8112-790ccc3656f0" providerId="AD" clId="Web-{3C44ED6D-E528-DB02-E3DE-18FB49FFEFF6}" dt="2020-12-12T22:23:49.982" v="101"/>
          <ac:spMkLst>
            <pc:docMk/>
            <pc:sldMk cId="456295823" sldId="265"/>
            <ac:spMk id="19" creationId="{286C6E3C-B412-43BB-9289-6D58A7C45290}"/>
          </ac:spMkLst>
        </pc:spChg>
        <pc:picChg chg="add del mod ord">
          <ac:chgData name="Moulin, Forrest" userId="S::ffm5113@psu.edu::df8c2d9a-cf9a-4144-8112-790ccc3656f0" providerId="AD" clId="Web-{3C44ED6D-E528-DB02-E3DE-18FB49FFEFF6}" dt="2020-12-12T22:13:48.668" v="77"/>
          <ac:picMkLst>
            <pc:docMk/>
            <pc:sldMk cId="456295823" sldId="265"/>
            <ac:picMk id="4" creationId="{1C9EB36E-0A58-4E10-AF95-D8F5462DB90B}"/>
          </ac:picMkLst>
        </pc:picChg>
        <pc:picChg chg="add del mod">
          <ac:chgData name="Moulin, Forrest" userId="S::ffm5113@psu.edu::df8c2d9a-cf9a-4144-8112-790ccc3656f0" providerId="AD" clId="Web-{3C44ED6D-E528-DB02-E3DE-18FB49FFEFF6}" dt="2020-12-12T22:19:53.701" v="86"/>
          <ac:picMkLst>
            <pc:docMk/>
            <pc:sldMk cId="456295823" sldId="265"/>
            <ac:picMk id="5" creationId="{FF38B556-90CA-415D-B627-3943B54AB350}"/>
          </ac:picMkLst>
        </pc:picChg>
        <pc:picChg chg="add del mod">
          <ac:chgData name="Moulin, Forrest" userId="S::ffm5113@psu.edu::df8c2d9a-cf9a-4144-8112-790ccc3656f0" providerId="AD" clId="Web-{3C44ED6D-E528-DB02-E3DE-18FB49FFEFF6}" dt="2020-12-12T22:14:38.825" v="81"/>
          <ac:picMkLst>
            <pc:docMk/>
            <pc:sldMk cId="456295823" sldId="265"/>
            <ac:picMk id="6" creationId="{52473B35-CE8E-4232-8CED-ACE991B6DCE7}"/>
          </ac:picMkLst>
        </pc:picChg>
        <pc:picChg chg="add del mod ord">
          <ac:chgData name="Moulin, Forrest" userId="S::ffm5113@psu.edu::df8c2d9a-cf9a-4144-8112-790ccc3656f0" providerId="AD" clId="Web-{3C44ED6D-E528-DB02-E3DE-18FB49FFEFF6}" dt="2020-12-12T22:20:31.669" v="88"/>
          <ac:picMkLst>
            <pc:docMk/>
            <pc:sldMk cId="456295823" sldId="265"/>
            <ac:picMk id="9" creationId="{D78CAEB4-C730-4F8F-990F-7F84E81B6EDD}"/>
          </ac:picMkLst>
        </pc:picChg>
        <pc:picChg chg="add mod">
          <ac:chgData name="Moulin, Forrest" userId="S::ffm5113@psu.edu::df8c2d9a-cf9a-4144-8112-790ccc3656f0" providerId="AD" clId="Web-{3C44ED6D-E528-DB02-E3DE-18FB49FFEFF6}" dt="2020-12-12T22:25:46.372" v="114" actId="1076"/>
          <ac:picMkLst>
            <pc:docMk/>
            <pc:sldMk cId="456295823" sldId="265"/>
            <ac:picMk id="10" creationId="{0FF056FE-1821-4D51-9EE0-CD2A00B3907E}"/>
          </ac:picMkLst>
        </pc:picChg>
        <pc:picChg chg="add del mod">
          <ac:chgData name="Moulin, Forrest" userId="S::ffm5113@psu.edu::df8c2d9a-cf9a-4144-8112-790ccc3656f0" providerId="AD" clId="Web-{3C44ED6D-E528-DB02-E3DE-18FB49FFEFF6}" dt="2020-12-12T22:24:31.091" v="104"/>
          <ac:picMkLst>
            <pc:docMk/>
            <pc:sldMk cId="456295823" sldId="265"/>
            <ac:picMk id="11" creationId="{BA50CA29-743A-40B2-8A56-5FDDF84F99CF}"/>
          </ac:picMkLst>
        </pc:picChg>
        <pc:picChg chg="add del mod ord">
          <ac:chgData name="Moulin, Forrest" userId="S::ffm5113@psu.edu::df8c2d9a-cf9a-4144-8112-790ccc3656f0" providerId="AD" clId="Web-{3C44ED6D-E528-DB02-E3DE-18FB49FFEFF6}" dt="2020-12-12T22:23:08.076" v="96"/>
          <ac:picMkLst>
            <pc:docMk/>
            <pc:sldMk cId="456295823" sldId="265"/>
            <ac:picMk id="14" creationId="{D6D0F4B1-DFCF-43FB-B8C6-D23630D03EF5}"/>
          </ac:picMkLst>
        </pc:picChg>
        <pc:picChg chg="add del mod ord">
          <ac:chgData name="Moulin, Forrest" userId="S::ffm5113@psu.edu::df8c2d9a-cf9a-4144-8112-790ccc3656f0" providerId="AD" clId="Web-{3C44ED6D-E528-DB02-E3DE-18FB49FFEFF6}" dt="2020-12-12T22:23:44.982" v="100"/>
          <ac:picMkLst>
            <pc:docMk/>
            <pc:sldMk cId="456295823" sldId="265"/>
            <ac:picMk id="17" creationId="{BD6C58E2-0D76-441B-9158-4AB7DE541609}"/>
          </ac:picMkLst>
        </pc:picChg>
        <pc:picChg chg="add mod ord">
          <ac:chgData name="Moulin, Forrest" userId="S::ffm5113@psu.edu::df8c2d9a-cf9a-4144-8112-790ccc3656f0" providerId="AD" clId="Web-{3C44ED6D-E528-DB02-E3DE-18FB49FFEFF6}" dt="2020-12-12T22:23:55.795" v="103"/>
          <ac:picMkLst>
            <pc:docMk/>
            <pc:sldMk cId="456295823" sldId="265"/>
            <ac:picMk id="20" creationId="{8D88233C-5C22-4F17-87C9-E8FC1125DBD6}"/>
          </ac:picMkLst>
        </pc:picChg>
        <pc:picChg chg="add mod">
          <ac:chgData name="Moulin, Forrest" userId="S::ffm5113@psu.edu::df8c2d9a-cf9a-4144-8112-790ccc3656f0" providerId="AD" clId="Web-{3C44ED6D-E528-DB02-E3DE-18FB49FFEFF6}" dt="2020-12-12T22:24:41.029" v="108" actId="1076"/>
          <ac:picMkLst>
            <pc:docMk/>
            <pc:sldMk cId="456295823" sldId="265"/>
            <ac:picMk id="21" creationId="{0956BBB6-4379-4F56-B8D0-3C1492477AA5}"/>
          </ac:picMkLst>
        </pc:picChg>
      </pc:sldChg>
    </pc:docChg>
  </pc:docChgLst>
  <pc:docChgLst>
    <pc:chgData name="Moulin, Forrest" userId="S::ffm5113@psu.edu::df8c2d9a-cf9a-4144-8112-790ccc3656f0" providerId="AD" clId="Web-{FD12D28F-D987-BBA3-C678-A4BA4EBE1E19}"/>
    <pc:docChg chg="">
      <pc:chgData name="Moulin, Forrest" userId="S::ffm5113@psu.edu::df8c2d9a-cf9a-4144-8112-790ccc3656f0" providerId="AD" clId="Web-{FD12D28F-D987-BBA3-C678-A4BA4EBE1E19}" dt="2020-12-13T00:31:05.057" v="0"/>
      <pc:docMkLst>
        <pc:docMk/>
      </pc:docMkLst>
      <pc:sldChg chg="addCm">
        <pc:chgData name="Moulin, Forrest" userId="S::ffm5113@psu.edu::df8c2d9a-cf9a-4144-8112-790ccc3656f0" providerId="AD" clId="Web-{FD12D28F-D987-BBA3-C678-A4BA4EBE1E19}" dt="2020-12-13T00:31:05.057" v="0"/>
        <pc:sldMkLst>
          <pc:docMk/>
          <pc:sldMk cId="456295823" sldId="265"/>
        </pc:sldMkLst>
      </pc:sldChg>
    </pc:docChg>
  </pc:docChgLst>
  <pc:docChgLst>
    <pc:chgData name="Pratt, Logan Michael" userId="S::lmp59@psu.edu::88b70109-e20e-4a0c-b949-a2722cab82b2" providerId="AD" clId="Web-{C4B01946-B77B-4395-B284-5BB86E42F04B}"/>
    <pc:docChg chg="modSld">
      <pc:chgData name="Pratt, Logan Michael" userId="S::lmp59@psu.edu::88b70109-e20e-4a0c-b949-a2722cab82b2" providerId="AD" clId="Web-{C4B01946-B77B-4395-B284-5BB86E42F04B}" dt="2020-12-14T23:54:11.238" v="1" actId="1076"/>
      <pc:docMkLst>
        <pc:docMk/>
      </pc:docMkLst>
      <pc:sldChg chg="addSp modSp modMedia addAnim">
        <pc:chgData name="Pratt, Logan Michael" userId="S::lmp59@psu.edu::88b70109-e20e-4a0c-b949-a2722cab82b2" providerId="AD" clId="Web-{C4B01946-B77B-4395-B284-5BB86E42F04B}" dt="2020-12-14T23:54:11.238" v="1" actId="1076"/>
        <pc:sldMkLst>
          <pc:docMk/>
          <pc:sldMk cId="3604658426" sldId="257"/>
        </pc:sldMkLst>
        <pc:picChg chg="add mod">
          <ac:chgData name="Pratt, Logan Michael" userId="S::lmp59@psu.edu::88b70109-e20e-4a0c-b949-a2722cab82b2" providerId="AD" clId="Web-{C4B01946-B77B-4395-B284-5BB86E42F04B}" dt="2020-12-14T23:54:11.238" v="1" actId="1076"/>
          <ac:picMkLst>
            <pc:docMk/>
            <pc:sldMk cId="3604658426" sldId="257"/>
            <ac:picMk id="4" creationId="{2B8C7002-F5C5-4AB5-B9BA-AB874B01895F}"/>
          </ac:picMkLst>
        </pc:picChg>
      </pc:sldChg>
    </pc:docChg>
  </pc:docChgLst>
  <pc:docChgLst>
    <pc:chgData name="Moulin, Forrest" userId="S::ffm5113@psu.edu::df8c2d9a-cf9a-4144-8112-790ccc3656f0" providerId="AD" clId="Web-{AA57513B-88E1-B591-80EC-1A4AB8E65ECF}"/>
    <pc:docChg chg="modSld">
      <pc:chgData name="Moulin, Forrest" userId="S::ffm5113@psu.edu::df8c2d9a-cf9a-4144-8112-790ccc3656f0" providerId="AD" clId="Web-{AA57513B-88E1-B591-80EC-1A4AB8E65ECF}" dt="2020-12-14T00:28:01.581" v="535" actId="14100"/>
      <pc:docMkLst>
        <pc:docMk/>
      </pc:docMkLst>
      <pc:sldChg chg="modSp">
        <pc:chgData name="Moulin, Forrest" userId="S::ffm5113@psu.edu::df8c2d9a-cf9a-4144-8112-790ccc3656f0" providerId="AD" clId="Web-{AA57513B-88E1-B591-80EC-1A4AB8E65ECF}" dt="2020-12-14T00:07:42.662" v="67" actId="20577"/>
        <pc:sldMkLst>
          <pc:docMk/>
          <pc:sldMk cId="109857222" sldId="256"/>
        </pc:sldMkLst>
        <pc:spChg chg="mod">
          <ac:chgData name="Moulin, Forrest" userId="S::ffm5113@psu.edu::df8c2d9a-cf9a-4144-8112-790ccc3656f0" providerId="AD" clId="Web-{AA57513B-88E1-B591-80EC-1A4AB8E65ECF}" dt="2020-12-14T00:07:42.662" v="67" actId="20577"/>
          <ac:spMkLst>
            <pc:docMk/>
            <pc:sldMk cId="109857222" sldId="256"/>
            <ac:spMk id="2" creationId="{00000000-0000-0000-0000-000000000000}"/>
          </ac:spMkLst>
        </pc:spChg>
      </pc:sldChg>
      <pc:sldChg chg="modSp">
        <pc:chgData name="Moulin, Forrest" userId="S::ffm5113@psu.edu::df8c2d9a-cf9a-4144-8112-790ccc3656f0" providerId="AD" clId="Web-{AA57513B-88E1-B591-80EC-1A4AB8E65ECF}" dt="2020-12-14T00:22:47.268" v="521" actId="14100"/>
        <pc:sldMkLst>
          <pc:docMk/>
          <pc:sldMk cId="3750802232" sldId="259"/>
        </pc:sldMkLst>
        <pc:spChg chg="mod">
          <ac:chgData name="Moulin, Forrest" userId="S::ffm5113@psu.edu::df8c2d9a-cf9a-4144-8112-790ccc3656f0" providerId="AD" clId="Web-{AA57513B-88E1-B591-80EC-1A4AB8E65ECF}" dt="2020-12-14T00:22:47.268" v="521" actId="14100"/>
          <ac:spMkLst>
            <pc:docMk/>
            <pc:sldMk cId="3750802232" sldId="259"/>
            <ac:spMk id="4" creationId="{0D1B2E0E-9ADC-4667-B0BA-5ADA6A9140B3}"/>
          </ac:spMkLst>
        </pc:spChg>
      </pc:sldChg>
      <pc:sldChg chg="modSp">
        <pc:chgData name="Moulin, Forrest" userId="S::ffm5113@psu.edu::df8c2d9a-cf9a-4144-8112-790ccc3656f0" providerId="AD" clId="Web-{AA57513B-88E1-B591-80EC-1A4AB8E65ECF}" dt="2020-12-14T00:22:40.002" v="520" actId="14100"/>
        <pc:sldMkLst>
          <pc:docMk/>
          <pc:sldMk cId="2028963582" sldId="263"/>
        </pc:sldMkLst>
        <pc:spChg chg="mod">
          <ac:chgData name="Moulin, Forrest" userId="S::ffm5113@psu.edu::df8c2d9a-cf9a-4144-8112-790ccc3656f0" providerId="AD" clId="Web-{AA57513B-88E1-B591-80EC-1A4AB8E65ECF}" dt="2020-12-14T00:22:40.002" v="520" actId="14100"/>
          <ac:spMkLst>
            <pc:docMk/>
            <pc:sldMk cId="2028963582" sldId="263"/>
            <ac:spMk id="6" creationId="{3ACC9487-5CCB-4A70-8F9B-2D827BE63DD9}"/>
          </ac:spMkLst>
        </pc:spChg>
      </pc:sldChg>
      <pc:sldChg chg="addSp modSp delCm">
        <pc:chgData name="Moulin, Forrest" userId="S::ffm5113@psu.edu::df8c2d9a-cf9a-4144-8112-790ccc3656f0" providerId="AD" clId="Web-{AA57513B-88E1-B591-80EC-1A4AB8E65ECF}" dt="2020-12-14T00:23:58.722" v="531" actId="14100"/>
        <pc:sldMkLst>
          <pc:docMk/>
          <pc:sldMk cId="456295823" sldId="265"/>
        </pc:sldMkLst>
        <pc:spChg chg="add mod">
          <ac:chgData name="Moulin, Forrest" userId="S::ffm5113@psu.edu::df8c2d9a-cf9a-4144-8112-790ccc3656f0" providerId="AD" clId="Web-{AA57513B-88E1-B591-80EC-1A4AB8E65ECF}" dt="2020-12-14T00:23:58.722" v="531" actId="14100"/>
          <ac:spMkLst>
            <pc:docMk/>
            <pc:sldMk cId="456295823" sldId="265"/>
            <ac:spMk id="5" creationId="{7AF2AF7E-A261-4655-B8A4-86F0F4C3D874}"/>
          </ac:spMkLst>
        </pc:spChg>
        <pc:grpChg chg="mod">
          <ac:chgData name="Moulin, Forrest" userId="S::ffm5113@psu.edu::df8c2d9a-cf9a-4144-8112-790ccc3656f0" providerId="AD" clId="Web-{AA57513B-88E1-B591-80EC-1A4AB8E65ECF}" dt="2020-12-14T00:23:50.129" v="529" actId="1076"/>
          <ac:grpSpMkLst>
            <pc:docMk/>
            <pc:sldMk cId="456295823" sldId="265"/>
            <ac:grpSpMk id="9" creationId="{33F413F5-D000-41B7-802C-8676C1692A47}"/>
          </ac:grpSpMkLst>
        </pc:grpChg>
        <pc:picChg chg="mod">
          <ac:chgData name="Moulin, Forrest" userId="S::ffm5113@psu.edu::df8c2d9a-cf9a-4144-8112-790ccc3656f0" providerId="AD" clId="Web-{AA57513B-88E1-B591-80EC-1A4AB8E65ECF}" dt="2020-12-14T00:23:29.832" v="525" actId="14100"/>
          <ac:picMkLst>
            <pc:docMk/>
            <pc:sldMk cId="456295823" sldId="265"/>
            <ac:picMk id="3" creationId="{F4A4B2D9-5E5E-478F-86CA-2255736D4299}"/>
          </ac:picMkLst>
        </pc:picChg>
        <pc:picChg chg="mod">
          <ac:chgData name="Moulin, Forrest" userId="S::ffm5113@psu.edu::df8c2d9a-cf9a-4144-8112-790ccc3656f0" providerId="AD" clId="Web-{AA57513B-88E1-B591-80EC-1A4AB8E65ECF}" dt="2020-12-14T00:23:39.191" v="527" actId="14100"/>
          <ac:picMkLst>
            <pc:docMk/>
            <pc:sldMk cId="456295823" sldId="265"/>
            <ac:picMk id="4" creationId="{C7FC6092-EFEA-4369-8F37-0BA722640E4A}"/>
          </ac:picMkLst>
        </pc:picChg>
        <pc:picChg chg="mod">
          <ac:chgData name="Moulin, Forrest" userId="S::ffm5113@psu.edu::df8c2d9a-cf9a-4144-8112-790ccc3656f0" providerId="AD" clId="Web-{AA57513B-88E1-B591-80EC-1A4AB8E65ECF}" dt="2020-12-14T00:23:43.785" v="528" actId="1076"/>
          <ac:picMkLst>
            <pc:docMk/>
            <pc:sldMk cId="456295823" sldId="265"/>
            <ac:picMk id="8" creationId="{B24B5622-3BDD-4C86-9076-E658ACDB8ED0}"/>
          </ac:picMkLst>
        </pc:picChg>
      </pc:sldChg>
      <pc:sldChg chg="addSp modSp">
        <pc:chgData name="Moulin, Forrest" userId="S::ffm5113@psu.edu::df8c2d9a-cf9a-4144-8112-790ccc3656f0" providerId="AD" clId="Web-{AA57513B-88E1-B591-80EC-1A4AB8E65ECF}" dt="2020-12-14T00:28:01.581" v="535" actId="14100"/>
        <pc:sldMkLst>
          <pc:docMk/>
          <pc:sldMk cId="726786225" sldId="270"/>
        </pc:sldMkLst>
        <pc:spChg chg="add mod">
          <ac:chgData name="Moulin, Forrest" userId="S::ffm5113@psu.edu::df8c2d9a-cf9a-4144-8112-790ccc3656f0" providerId="AD" clId="Web-{AA57513B-88E1-B591-80EC-1A4AB8E65ECF}" dt="2020-12-14T00:28:01.581" v="535" actId="14100"/>
          <ac:spMkLst>
            <pc:docMk/>
            <pc:sldMk cId="726786225" sldId="270"/>
            <ac:spMk id="2" creationId="{9E6E6E0F-D194-4CA1-AF82-ABC5438260D3}"/>
          </ac:spMkLst>
        </pc:spChg>
      </pc:sldChg>
      <pc:sldChg chg="addSp modSp">
        <pc:chgData name="Moulin, Forrest" userId="S::ffm5113@psu.edu::df8c2d9a-cf9a-4144-8112-790ccc3656f0" providerId="AD" clId="Web-{AA57513B-88E1-B591-80EC-1A4AB8E65ECF}" dt="2020-12-14T00:06:22.115" v="56" actId="20577"/>
        <pc:sldMkLst>
          <pc:docMk/>
          <pc:sldMk cId="3335461387" sldId="271"/>
        </pc:sldMkLst>
        <pc:spChg chg="add mod">
          <ac:chgData name="Moulin, Forrest" userId="S::ffm5113@psu.edu::df8c2d9a-cf9a-4144-8112-790ccc3656f0" providerId="AD" clId="Web-{AA57513B-88E1-B591-80EC-1A4AB8E65ECF}" dt="2020-12-14T00:06:22.115" v="56" actId="20577"/>
          <ac:spMkLst>
            <pc:docMk/>
            <pc:sldMk cId="3335461387" sldId="271"/>
            <ac:spMk id="2" creationId="{7EBAE77B-36B5-43BF-82CB-A0454057F456}"/>
          </ac:spMkLst>
        </pc:spChg>
        <pc:spChg chg="mod">
          <ac:chgData name="Moulin, Forrest" userId="S::ffm5113@psu.edu::df8c2d9a-cf9a-4144-8112-790ccc3656f0" providerId="AD" clId="Web-{AA57513B-88E1-B591-80EC-1A4AB8E65ECF}" dt="2020-12-14T00:04:31.163" v="33" actId="1076"/>
          <ac:spMkLst>
            <pc:docMk/>
            <pc:sldMk cId="3335461387" sldId="271"/>
            <ac:spMk id="6" creationId="{D9D47401-87F4-47D9-B04D-8A43F39C5F9C}"/>
          </ac:spMkLst>
        </pc:spChg>
        <pc:spChg chg="mod">
          <ac:chgData name="Moulin, Forrest" userId="S::ffm5113@psu.edu::df8c2d9a-cf9a-4144-8112-790ccc3656f0" providerId="AD" clId="Web-{AA57513B-88E1-B591-80EC-1A4AB8E65ECF}" dt="2020-12-14T00:04:31.147" v="31" actId="1076"/>
          <ac:spMkLst>
            <pc:docMk/>
            <pc:sldMk cId="3335461387" sldId="271"/>
            <ac:spMk id="7" creationId="{802D1D71-A1AC-4A09-9131-E12DCB0A14BC}"/>
          </ac:spMkLst>
        </pc:spChg>
        <pc:picChg chg="mod">
          <ac:chgData name="Moulin, Forrest" userId="S::ffm5113@psu.edu::df8c2d9a-cf9a-4144-8112-790ccc3656f0" providerId="AD" clId="Web-{AA57513B-88E1-B591-80EC-1A4AB8E65ECF}" dt="2020-12-14T00:04:31.131" v="29" actId="1076"/>
          <ac:picMkLst>
            <pc:docMk/>
            <pc:sldMk cId="3335461387" sldId="271"/>
            <ac:picMk id="3" creationId="{B2293B95-C152-4E5E-82A1-088DFFDD38D4}"/>
          </ac:picMkLst>
        </pc:picChg>
        <pc:cxnChg chg="mod">
          <ac:chgData name="Moulin, Forrest" userId="S::ffm5113@psu.edu::df8c2d9a-cf9a-4144-8112-790ccc3656f0" providerId="AD" clId="Web-{AA57513B-88E1-B591-80EC-1A4AB8E65ECF}" dt="2020-12-14T00:04:31.147" v="30" actId="1076"/>
          <ac:cxnSpMkLst>
            <pc:docMk/>
            <pc:sldMk cId="3335461387" sldId="271"/>
            <ac:cxnSpMk id="4" creationId="{29F5756D-8108-429D-8F21-5C9B646DC50F}"/>
          </ac:cxnSpMkLst>
        </pc:cxnChg>
        <pc:cxnChg chg="mod">
          <ac:chgData name="Moulin, Forrest" userId="S::ffm5113@psu.edu::df8c2d9a-cf9a-4144-8112-790ccc3656f0" providerId="AD" clId="Web-{AA57513B-88E1-B591-80EC-1A4AB8E65ECF}" dt="2020-12-14T00:04:31.147" v="32" actId="1076"/>
          <ac:cxnSpMkLst>
            <pc:docMk/>
            <pc:sldMk cId="3335461387" sldId="271"/>
            <ac:cxnSpMk id="5" creationId="{459F3FA9-00F6-41D3-B156-61902DC33C1E}"/>
          </ac:cxnSpMkLst>
        </pc:cxnChg>
      </pc:sldChg>
      <pc:sldChg chg="addSp modSp">
        <pc:chgData name="Moulin, Forrest" userId="S::ffm5113@psu.edu::df8c2d9a-cf9a-4144-8112-790ccc3656f0" providerId="AD" clId="Web-{AA57513B-88E1-B591-80EC-1A4AB8E65ECF}" dt="2020-12-14T00:06:28.475" v="60" actId="20577"/>
        <pc:sldMkLst>
          <pc:docMk/>
          <pc:sldMk cId="636335873" sldId="272"/>
        </pc:sldMkLst>
        <pc:spChg chg="add mod">
          <ac:chgData name="Moulin, Forrest" userId="S::ffm5113@psu.edu::df8c2d9a-cf9a-4144-8112-790ccc3656f0" providerId="AD" clId="Web-{AA57513B-88E1-B591-80EC-1A4AB8E65ECF}" dt="2020-12-14T00:06:28.475" v="60" actId="20577"/>
          <ac:spMkLst>
            <pc:docMk/>
            <pc:sldMk cId="636335873" sldId="272"/>
            <ac:spMk id="2" creationId="{0389C368-3052-4C4B-A121-9AFB3495D09D}"/>
          </ac:spMkLst>
        </pc:spChg>
        <pc:spChg chg="mod">
          <ac:chgData name="Moulin, Forrest" userId="S::ffm5113@psu.edu::df8c2d9a-cf9a-4144-8112-790ccc3656f0" providerId="AD" clId="Web-{AA57513B-88E1-B591-80EC-1A4AB8E65ECF}" dt="2020-12-14T00:02:13.695" v="6" actId="1076"/>
          <ac:spMkLst>
            <pc:docMk/>
            <pc:sldMk cId="636335873" sldId="272"/>
            <ac:spMk id="8" creationId="{C863343A-19F6-4D82-8C19-1255734F837E}"/>
          </ac:spMkLst>
        </pc:spChg>
        <pc:spChg chg="mod">
          <ac:chgData name="Moulin, Forrest" userId="S::ffm5113@psu.edu::df8c2d9a-cf9a-4144-8112-790ccc3656f0" providerId="AD" clId="Web-{AA57513B-88E1-B591-80EC-1A4AB8E65ECF}" dt="2020-12-14T00:02:13.741" v="9" actId="1076"/>
          <ac:spMkLst>
            <pc:docMk/>
            <pc:sldMk cId="636335873" sldId="272"/>
            <ac:spMk id="9" creationId="{2C55A8A2-91CB-4654-84CB-496A63E93862}"/>
          </ac:spMkLst>
        </pc:spChg>
        <pc:picChg chg="mod">
          <ac:chgData name="Moulin, Forrest" userId="S::ffm5113@psu.edu::df8c2d9a-cf9a-4144-8112-790ccc3656f0" providerId="AD" clId="Web-{AA57513B-88E1-B591-80EC-1A4AB8E65ECF}" dt="2020-12-14T00:02:13.726" v="7" actId="1076"/>
          <ac:picMkLst>
            <pc:docMk/>
            <pc:sldMk cId="636335873" sldId="272"/>
            <ac:picMk id="3" creationId="{3E232E8E-7145-4966-8366-F123929E30FB}"/>
          </ac:picMkLst>
        </pc:picChg>
        <pc:cxnChg chg="mod">
          <ac:chgData name="Moulin, Forrest" userId="S::ffm5113@psu.edu::df8c2d9a-cf9a-4144-8112-790ccc3656f0" providerId="AD" clId="Web-{AA57513B-88E1-B591-80EC-1A4AB8E65ECF}" dt="2020-12-14T00:02:13.726" v="8" actId="1076"/>
          <ac:cxnSpMkLst>
            <pc:docMk/>
            <pc:sldMk cId="636335873" sldId="272"/>
            <ac:cxnSpMk id="5" creationId="{D2E2AE8B-7E3E-4347-B7B9-323045E0B724}"/>
          </ac:cxnSpMkLst>
        </pc:cxnChg>
        <pc:cxnChg chg="mod">
          <ac:chgData name="Moulin, Forrest" userId="S::ffm5113@psu.edu::df8c2d9a-cf9a-4144-8112-790ccc3656f0" providerId="AD" clId="Web-{AA57513B-88E1-B591-80EC-1A4AB8E65ECF}" dt="2020-12-14T00:02:13.695" v="5" actId="1076"/>
          <ac:cxnSpMkLst>
            <pc:docMk/>
            <pc:sldMk cId="636335873" sldId="272"/>
            <ac:cxnSpMk id="7" creationId="{D8DA7A43-444A-4105-830C-BC8F1293E62A}"/>
          </ac:cxnSpMkLst>
        </pc:cxnChg>
      </pc:sldChg>
      <pc:sldChg chg="addSp modSp">
        <pc:chgData name="Moulin, Forrest" userId="S::ffm5113@psu.edu::df8c2d9a-cf9a-4144-8112-790ccc3656f0" providerId="AD" clId="Web-{AA57513B-88E1-B591-80EC-1A4AB8E65ECF}" dt="2020-12-14T00:06:33.678" v="65" actId="20577"/>
        <pc:sldMkLst>
          <pc:docMk/>
          <pc:sldMk cId="807121699" sldId="273"/>
        </pc:sldMkLst>
        <pc:spChg chg="add mod">
          <ac:chgData name="Moulin, Forrest" userId="S::ffm5113@psu.edu::df8c2d9a-cf9a-4144-8112-790ccc3656f0" providerId="AD" clId="Web-{AA57513B-88E1-B591-80EC-1A4AB8E65ECF}" dt="2020-12-14T00:06:33.678" v="65" actId="20577"/>
          <ac:spMkLst>
            <pc:docMk/>
            <pc:sldMk cId="807121699" sldId="273"/>
            <ac:spMk id="2" creationId="{73D8B75C-FADD-4D9E-AC07-AD718E560C7D}"/>
          </ac:spMkLst>
        </pc:spChg>
        <pc:spChg chg="mod">
          <ac:chgData name="Moulin, Forrest" userId="S::ffm5113@psu.edu::df8c2d9a-cf9a-4144-8112-790ccc3656f0" providerId="AD" clId="Web-{AA57513B-88E1-B591-80EC-1A4AB8E65ECF}" dt="2020-12-14T00:05:09.381" v="41" actId="1076"/>
          <ac:spMkLst>
            <pc:docMk/>
            <pc:sldMk cId="807121699" sldId="273"/>
            <ac:spMk id="6" creationId="{6039CCAE-613C-46BA-9198-9224D93A1478}"/>
          </ac:spMkLst>
        </pc:spChg>
        <pc:picChg chg="mod">
          <ac:chgData name="Moulin, Forrest" userId="S::ffm5113@psu.edu::df8c2d9a-cf9a-4144-8112-790ccc3656f0" providerId="AD" clId="Web-{AA57513B-88E1-B591-80EC-1A4AB8E65ECF}" dt="2020-12-14T00:05:09.366" v="39" actId="1076"/>
          <ac:picMkLst>
            <pc:docMk/>
            <pc:sldMk cId="807121699" sldId="273"/>
            <ac:picMk id="3" creationId="{08F5E546-76FC-4574-9BE3-13BD654262C2}"/>
          </ac:picMkLst>
        </pc:picChg>
        <pc:cxnChg chg="mod">
          <ac:chgData name="Moulin, Forrest" userId="S::ffm5113@psu.edu::df8c2d9a-cf9a-4144-8112-790ccc3656f0" providerId="AD" clId="Web-{AA57513B-88E1-B591-80EC-1A4AB8E65ECF}" dt="2020-12-14T00:05:09.366" v="40" actId="1076"/>
          <ac:cxnSpMkLst>
            <pc:docMk/>
            <pc:sldMk cId="807121699" sldId="273"/>
            <ac:cxnSpMk id="5" creationId="{5B10D02A-0469-400A-938F-846A866C2618}"/>
          </ac:cxnSpMkLst>
        </pc:cxnChg>
      </pc:sldChg>
    </pc:docChg>
  </pc:docChgLst>
  <pc:docChgLst>
    <pc:chgData name="Loudis, Jordan Matthew" userId="S::jml6722@psu.edu::3ffcad99-156b-4fc9-bc27-ea009fbef1e8" providerId="AD" clId="Web-{FFABE4AE-8123-4D24-B491-4923D47510C5}"/>
    <pc:docChg chg="modSld">
      <pc:chgData name="Loudis, Jordan Matthew" userId="S::jml6722@psu.edu::3ffcad99-156b-4fc9-bc27-ea009fbef1e8" providerId="AD" clId="Web-{FFABE4AE-8123-4D24-B491-4923D47510C5}" dt="2020-12-15T02:45:56.181" v="7"/>
      <pc:docMkLst>
        <pc:docMk/>
      </pc:docMkLst>
      <pc:sldChg chg="modSp modMedia">
        <pc:chgData name="Loudis, Jordan Matthew" userId="S::jml6722@psu.edu::3ffcad99-156b-4fc9-bc27-ea009fbef1e8" providerId="AD" clId="Web-{FFABE4AE-8123-4D24-B491-4923D47510C5}" dt="2020-12-15T02:45:56.181" v="7"/>
        <pc:sldMkLst>
          <pc:docMk/>
          <pc:sldMk cId="3604658426" sldId="257"/>
        </pc:sldMkLst>
        <pc:picChg chg="mod">
          <ac:chgData name="Loudis, Jordan Matthew" userId="S::jml6722@psu.edu::3ffcad99-156b-4fc9-bc27-ea009fbef1e8" providerId="AD" clId="Web-{FFABE4AE-8123-4D24-B491-4923D47510C5}" dt="2020-12-15T02:45:56.181" v="7"/>
          <ac:picMkLst>
            <pc:docMk/>
            <pc:sldMk cId="3604658426" sldId="257"/>
            <ac:picMk id="4" creationId="{2B8C7002-F5C5-4AB5-B9BA-AB874B01895F}"/>
          </ac:picMkLst>
        </pc:picChg>
      </pc:sldChg>
      <pc:sldChg chg="modSp">
        <pc:chgData name="Loudis, Jordan Matthew" userId="S::jml6722@psu.edu::3ffcad99-156b-4fc9-bc27-ea009fbef1e8" providerId="AD" clId="Web-{FFABE4AE-8123-4D24-B491-4923D47510C5}" dt="2020-12-15T02:41:15.378" v="0" actId="1076"/>
        <pc:sldMkLst>
          <pc:docMk/>
          <pc:sldMk cId="3841990737" sldId="258"/>
        </pc:sldMkLst>
        <pc:picChg chg="mod">
          <ac:chgData name="Loudis, Jordan Matthew" userId="S::jml6722@psu.edu::3ffcad99-156b-4fc9-bc27-ea009fbef1e8" providerId="AD" clId="Web-{FFABE4AE-8123-4D24-B491-4923D47510C5}" dt="2020-12-15T02:41:15.378" v="0" actId="1076"/>
          <ac:picMkLst>
            <pc:docMk/>
            <pc:sldMk cId="3841990737" sldId="258"/>
            <ac:picMk id="5" creationId="{A76B33C2-551C-495E-B199-FC113FD67720}"/>
          </ac:picMkLst>
        </pc:picChg>
      </pc:sldChg>
      <pc:sldChg chg="modSp modMedia">
        <pc:chgData name="Loudis, Jordan Matthew" userId="S::jml6722@psu.edu::3ffcad99-156b-4fc9-bc27-ea009fbef1e8" providerId="AD" clId="Web-{FFABE4AE-8123-4D24-B491-4923D47510C5}" dt="2020-12-15T02:45:37.727" v="6"/>
        <pc:sldMkLst>
          <pc:docMk/>
          <pc:sldMk cId="4135751923" sldId="267"/>
        </pc:sldMkLst>
        <pc:picChg chg="mod">
          <ac:chgData name="Loudis, Jordan Matthew" userId="S::jml6722@psu.edu::3ffcad99-156b-4fc9-bc27-ea009fbef1e8" providerId="AD" clId="Web-{FFABE4AE-8123-4D24-B491-4923D47510C5}" dt="2020-12-15T02:45:37.727" v="6"/>
          <ac:picMkLst>
            <pc:docMk/>
            <pc:sldMk cId="4135751923" sldId="267"/>
            <ac:picMk id="6" creationId="{E0972C0A-B511-483C-AFD1-D5F34B2388FD}"/>
          </ac:picMkLst>
        </pc:picChg>
      </pc:sldChg>
      <pc:sldChg chg="modSp">
        <pc:chgData name="Loudis, Jordan Matthew" userId="S::jml6722@psu.edu::3ffcad99-156b-4fc9-bc27-ea009fbef1e8" providerId="AD" clId="Web-{FFABE4AE-8123-4D24-B491-4923D47510C5}" dt="2020-12-15T02:41:28.332" v="4" actId="1076"/>
        <pc:sldMkLst>
          <pc:docMk/>
          <pc:sldMk cId="3136746678" sldId="268"/>
        </pc:sldMkLst>
        <pc:picChg chg="mod">
          <ac:chgData name="Loudis, Jordan Matthew" userId="S::jml6722@psu.edu::3ffcad99-156b-4fc9-bc27-ea009fbef1e8" providerId="AD" clId="Web-{FFABE4AE-8123-4D24-B491-4923D47510C5}" dt="2020-12-15T02:41:28.332" v="4" actId="1076"/>
          <ac:picMkLst>
            <pc:docMk/>
            <pc:sldMk cId="3136746678" sldId="268"/>
            <ac:picMk id="6" creationId="{48298112-578D-4808-B0C5-24423920B64C}"/>
          </ac:picMkLst>
        </pc:picChg>
      </pc:sldChg>
      <pc:sldChg chg="modSp">
        <pc:chgData name="Loudis, Jordan Matthew" userId="S::jml6722@psu.edu::3ffcad99-156b-4fc9-bc27-ea009fbef1e8" providerId="AD" clId="Web-{FFABE4AE-8123-4D24-B491-4923D47510C5}" dt="2020-12-15T02:41:18.191" v="1" actId="1076"/>
        <pc:sldMkLst>
          <pc:docMk/>
          <pc:sldMk cId="3335461387" sldId="271"/>
        </pc:sldMkLst>
        <pc:picChg chg="mod">
          <ac:chgData name="Loudis, Jordan Matthew" userId="S::jml6722@psu.edu::3ffcad99-156b-4fc9-bc27-ea009fbef1e8" providerId="AD" clId="Web-{FFABE4AE-8123-4D24-B491-4923D47510C5}" dt="2020-12-15T02:41:18.191" v="1" actId="1076"/>
          <ac:picMkLst>
            <pc:docMk/>
            <pc:sldMk cId="3335461387" sldId="271"/>
            <ac:picMk id="8" creationId="{81F3B16B-F931-4761-9582-C1606275AEE1}"/>
          </ac:picMkLst>
        </pc:picChg>
      </pc:sldChg>
      <pc:sldChg chg="modSp">
        <pc:chgData name="Loudis, Jordan Matthew" userId="S::jml6722@psu.edu::3ffcad99-156b-4fc9-bc27-ea009fbef1e8" providerId="AD" clId="Web-{FFABE4AE-8123-4D24-B491-4923D47510C5}" dt="2020-12-15T02:41:23.972" v="3" actId="1076"/>
        <pc:sldMkLst>
          <pc:docMk/>
          <pc:sldMk cId="636335873" sldId="272"/>
        </pc:sldMkLst>
        <pc:picChg chg="mod">
          <ac:chgData name="Loudis, Jordan Matthew" userId="S::jml6722@psu.edu::3ffcad99-156b-4fc9-bc27-ea009fbef1e8" providerId="AD" clId="Web-{FFABE4AE-8123-4D24-B491-4923D47510C5}" dt="2020-12-15T02:41:23.972" v="3" actId="1076"/>
          <ac:picMkLst>
            <pc:docMk/>
            <pc:sldMk cId="636335873" sldId="272"/>
            <ac:picMk id="4" creationId="{EF927C4B-0CC3-4C48-B838-89EC86390453}"/>
          </ac:picMkLst>
        </pc:picChg>
      </pc:sldChg>
      <pc:sldChg chg="modSp">
        <pc:chgData name="Loudis, Jordan Matthew" userId="S::jml6722@psu.edu::3ffcad99-156b-4fc9-bc27-ea009fbef1e8" providerId="AD" clId="Web-{FFABE4AE-8123-4D24-B491-4923D47510C5}" dt="2020-12-15T02:41:30.519" v="5" actId="1076"/>
        <pc:sldMkLst>
          <pc:docMk/>
          <pc:sldMk cId="807121699" sldId="273"/>
        </pc:sldMkLst>
        <pc:picChg chg="mod">
          <ac:chgData name="Loudis, Jordan Matthew" userId="S::jml6722@psu.edu::3ffcad99-156b-4fc9-bc27-ea009fbef1e8" providerId="AD" clId="Web-{FFABE4AE-8123-4D24-B491-4923D47510C5}" dt="2020-12-15T02:41:30.519" v="5" actId="1076"/>
          <ac:picMkLst>
            <pc:docMk/>
            <pc:sldMk cId="807121699" sldId="273"/>
            <ac:picMk id="4" creationId="{8046FC34-FC41-47B3-984E-03DD7D470D42}"/>
          </ac:picMkLst>
        </pc:picChg>
      </pc:sldChg>
    </pc:docChg>
  </pc:docChgLst>
  <pc:docChgLst>
    <pc:chgData name="Moulin, Forrest" userId="S::ffm5113@psu.edu::df8c2d9a-cf9a-4144-8112-790ccc3656f0" providerId="AD" clId="Web-{CCFE03ED-6D18-CDC7-5446-86428A08A609}"/>
    <pc:docChg chg="addSld modSld">
      <pc:chgData name="Moulin, Forrest" userId="S::ffm5113@psu.edu::df8c2d9a-cf9a-4144-8112-790ccc3656f0" providerId="AD" clId="Web-{CCFE03ED-6D18-CDC7-5446-86428A08A609}" dt="2020-12-13T04:55:47.783" v="518" actId="1076"/>
      <pc:docMkLst>
        <pc:docMk/>
      </pc:docMkLst>
      <pc:sldChg chg="modSp">
        <pc:chgData name="Moulin, Forrest" userId="S::ffm5113@psu.edu::df8c2d9a-cf9a-4144-8112-790ccc3656f0" providerId="AD" clId="Web-{CCFE03ED-6D18-CDC7-5446-86428A08A609}" dt="2020-12-13T04:31:01.425" v="280" actId="1076"/>
        <pc:sldMkLst>
          <pc:docMk/>
          <pc:sldMk cId="3604658426" sldId="257"/>
        </pc:sldMkLst>
        <pc:spChg chg="mod">
          <ac:chgData name="Moulin, Forrest" userId="S::ffm5113@psu.edu::df8c2d9a-cf9a-4144-8112-790ccc3656f0" providerId="AD" clId="Web-{CCFE03ED-6D18-CDC7-5446-86428A08A609}" dt="2020-12-13T04:31:01.425" v="280" actId="1076"/>
          <ac:spMkLst>
            <pc:docMk/>
            <pc:sldMk cId="3604658426" sldId="257"/>
            <ac:spMk id="3" creationId="{2E05DFCE-52F8-4153-9951-2E7F26B1BA8E}"/>
          </ac:spMkLst>
        </pc:spChg>
      </pc:sldChg>
      <pc:sldChg chg="addSp delSp modSp">
        <pc:chgData name="Moulin, Forrest" userId="S::ffm5113@psu.edu::df8c2d9a-cf9a-4144-8112-790ccc3656f0" providerId="AD" clId="Web-{CCFE03ED-6D18-CDC7-5446-86428A08A609}" dt="2020-12-13T04:24:37.021" v="247" actId="1076"/>
        <pc:sldMkLst>
          <pc:docMk/>
          <pc:sldMk cId="3841990737" sldId="258"/>
        </pc:sldMkLst>
        <pc:spChg chg="mod">
          <ac:chgData name="Moulin, Forrest" userId="S::ffm5113@psu.edu::df8c2d9a-cf9a-4144-8112-790ccc3656f0" providerId="AD" clId="Web-{CCFE03ED-6D18-CDC7-5446-86428A08A609}" dt="2020-12-13T03:26:03.946" v="6" actId="1076"/>
          <ac:spMkLst>
            <pc:docMk/>
            <pc:sldMk cId="3841990737" sldId="258"/>
            <ac:spMk id="2" creationId="{46619C73-15F0-40FB-9758-6BB395D9345B}"/>
          </ac:spMkLst>
        </pc:spChg>
        <pc:spChg chg="del mod">
          <ac:chgData name="Moulin, Forrest" userId="S::ffm5113@psu.edu::df8c2d9a-cf9a-4144-8112-790ccc3656f0" providerId="AD" clId="Web-{CCFE03ED-6D18-CDC7-5446-86428A08A609}" dt="2020-12-13T04:23:41.334" v="228"/>
          <ac:spMkLst>
            <pc:docMk/>
            <pc:sldMk cId="3841990737" sldId="258"/>
            <ac:spMk id="5" creationId="{8671E359-79D3-40DC-A9A1-9EB4ACB0419B}"/>
          </ac:spMkLst>
        </pc:spChg>
        <pc:spChg chg="add mod">
          <ac:chgData name="Moulin, Forrest" userId="S::ffm5113@psu.edu::df8c2d9a-cf9a-4144-8112-790ccc3656f0" providerId="AD" clId="Web-{CCFE03ED-6D18-CDC7-5446-86428A08A609}" dt="2020-12-13T04:24:37.021" v="247" actId="1076"/>
          <ac:spMkLst>
            <pc:docMk/>
            <pc:sldMk cId="3841990737" sldId="258"/>
            <ac:spMk id="7" creationId="{B0EFAEAE-03A5-4784-8DDE-1D22E1F8AE14}"/>
          </ac:spMkLst>
        </pc:spChg>
        <pc:picChg chg="mod">
          <ac:chgData name="Moulin, Forrest" userId="S::ffm5113@psu.edu::df8c2d9a-cf9a-4144-8112-790ccc3656f0" providerId="AD" clId="Web-{CCFE03ED-6D18-CDC7-5446-86428A08A609}" dt="2020-12-13T03:26:46.807" v="9" actId="1076"/>
          <ac:picMkLst>
            <pc:docMk/>
            <pc:sldMk cId="3841990737" sldId="258"/>
            <ac:picMk id="4" creationId="{1DF8C40A-FCA7-489B-BE53-C3C0BC51376A}"/>
          </ac:picMkLst>
        </pc:picChg>
      </pc:sldChg>
      <pc:sldChg chg="addSp delSp modSp">
        <pc:chgData name="Moulin, Forrest" userId="S::ffm5113@psu.edu::df8c2d9a-cf9a-4144-8112-790ccc3656f0" providerId="AD" clId="Web-{CCFE03ED-6D18-CDC7-5446-86428A08A609}" dt="2020-12-13T04:53:23.597" v="483" actId="20577"/>
        <pc:sldMkLst>
          <pc:docMk/>
          <pc:sldMk cId="3750802232" sldId="259"/>
        </pc:sldMkLst>
        <pc:spChg chg="del mod">
          <ac:chgData name="Moulin, Forrest" userId="S::ffm5113@psu.edu::df8c2d9a-cf9a-4144-8112-790ccc3656f0" providerId="AD" clId="Web-{CCFE03ED-6D18-CDC7-5446-86428A08A609}" dt="2020-12-13T04:41:17.799" v="404"/>
          <ac:spMkLst>
            <pc:docMk/>
            <pc:sldMk cId="3750802232" sldId="259"/>
            <ac:spMk id="3" creationId="{C63A4E72-06B5-4ACD-B8C5-2649561C7ABD}"/>
          </ac:spMkLst>
        </pc:spChg>
        <pc:spChg chg="add mod">
          <ac:chgData name="Moulin, Forrest" userId="S::ffm5113@psu.edu::df8c2d9a-cf9a-4144-8112-790ccc3656f0" providerId="AD" clId="Web-{CCFE03ED-6D18-CDC7-5446-86428A08A609}" dt="2020-12-13T04:53:23.597" v="483" actId="20577"/>
          <ac:spMkLst>
            <pc:docMk/>
            <pc:sldMk cId="3750802232" sldId="259"/>
            <ac:spMk id="4" creationId="{0D1B2E0E-9ADC-4667-B0BA-5ADA6A9140B3}"/>
          </ac:spMkLst>
        </pc:spChg>
      </pc:sldChg>
      <pc:sldChg chg="addSp delSp modSp">
        <pc:chgData name="Moulin, Forrest" userId="S::ffm5113@psu.edu::df8c2d9a-cf9a-4144-8112-790ccc3656f0" providerId="AD" clId="Web-{CCFE03ED-6D18-CDC7-5446-86428A08A609}" dt="2020-12-13T04:53:54.753" v="505" actId="20577"/>
        <pc:sldMkLst>
          <pc:docMk/>
          <pc:sldMk cId="2028963582" sldId="263"/>
        </pc:sldMkLst>
        <pc:spChg chg="del mod">
          <ac:chgData name="Moulin, Forrest" userId="S::ffm5113@psu.edu::df8c2d9a-cf9a-4144-8112-790ccc3656f0" providerId="AD" clId="Web-{CCFE03ED-6D18-CDC7-5446-86428A08A609}" dt="2020-12-13T04:41:47.018" v="408"/>
          <ac:spMkLst>
            <pc:docMk/>
            <pc:sldMk cId="2028963582" sldId="263"/>
            <ac:spMk id="3" creationId="{9D6EA0B4-45E8-4F48-A1F1-A42115FB1908}"/>
          </ac:spMkLst>
        </pc:spChg>
        <pc:spChg chg="add mod">
          <ac:chgData name="Moulin, Forrest" userId="S::ffm5113@psu.edu::df8c2d9a-cf9a-4144-8112-790ccc3656f0" providerId="AD" clId="Web-{CCFE03ED-6D18-CDC7-5446-86428A08A609}" dt="2020-12-13T04:53:54.753" v="505" actId="20577"/>
          <ac:spMkLst>
            <pc:docMk/>
            <pc:sldMk cId="2028963582" sldId="263"/>
            <ac:spMk id="6" creationId="{3ACC9487-5CCB-4A70-8F9B-2D827BE63DD9}"/>
          </ac:spMkLst>
        </pc:spChg>
        <pc:picChg chg="mod">
          <ac:chgData name="Moulin, Forrest" userId="S::ffm5113@psu.edu::df8c2d9a-cf9a-4144-8112-790ccc3656f0" providerId="AD" clId="Web-{CCFE03ED-6D18-CDC7-5446-86428A08A609}" dt="2020-12-13T04:42:07.830" v="415" actId="1076"/>
          <ac:picMkLst>
            <pc:docMk/>
            <pc:sldMk cId="2028963582" sldId="263"/>
            <ac:picMk id="4" creationId="{5EC79F94-8A0B-4633-B37C-806E58326492}"/>
          </ac:picMkLst>
        </pc:picChg>
      </pc:sldChg>
      <pc:sldChg chg="addSp delSp modSp mod setBg">
        <pc:chgData name="Moulin, Forrest" userId="S::ffm5113@psu.edu::df8c2d9a-cf9a-4144-8112-790ccc3656f0" providerId="AD" clId="Web-{CCFE03ED-6D18-CDC7-5446-86428A08A609}" dt="2020-12-13T04:55:47.783" v="518" actId="1076"/>
        <pc:sldMkLst>
          <pc:docMk/>
          <pc:sldMk cId="456295823" sldId="265"/>
        </pc:sldMkLst>
        <pc:spChg chg="mod">
          <ac:chgData name="Moulin, Forrest" userId="S::ffm5113@psu.edu::df8c2d9a-cf9a-4144-8112-790ccc3656f0" providerId="AD" clId="Web-{CCFE03ED-6D18-CDC7-5446-86428A08A609}" dt="2020-12-13T04:55:43.315" v="517" actId="1076"/>
          <ac:spMkLst>
            <pc:docMk/>
            <pc:sldMk cId="456295823" sldId="265"/>
            <ac:spMk id="2" creationId="{A161686C-7231-4092-9654-7A7CD525BC6E}"/>
          </ac:spMkLst>
        </pc:spChg>
        <pc:spChg chg="add del mod">
          <ac:chgData name="Moulin, Forrest" userId="S::ffm5113@psu.edu::df8c2d9a-cf9a-4144-8112-790ccc3656f0" providerId="AD" clId="Web-{CCFE03ED-6D18-CDC7-5446-86428A08A609}" dt="2020-12-13T04:29:30.722" v="265"/>
          <ac:spMkLst>
            <pc:docMk/>
            <pc:sldMk cId="456295823" sldId="265"/>
            <ac:spMk id="6" creationId="{47CFD159-6DD5-4CA7-A7F4-C5948C30BC66}"/>
          </ac:spMkLst>
        </pc:spChg>
        <pc:spChg chg="add del">
          <ac:chgData name="Moulin, Forrest" userId="S::ffm5113@psu.edu::df8c2d9a-cf9a-4144-8112-790ccc3656f0" providerId="AD" clId="Web-{CCFE03ED-6D18-CDC7-5446-86428A08A609}" dt="2020-12-13T04:14:44.150" v="16"/>
          <ac:spMkLst>
            <pc:docMk/>
            <pc:sldMk cId="456295823" sldId="265"/>
            <ac:spMk id="12" creationId="{ACFC8D81-E6ED-41B6-B1F2-FC4E18BF512F}"/>
          </ac:spMkLst>
        </pc:spChg>
        <pc:spChg chg="add del">
          <ac:chgData name="Moulin, Forrest" userId="S::ffm5113@psu.edu::df8c2d9a-cf9a-4144-8112-790ccc3656f0" providerId="AD" clId="Web-{CCFE03ED-6D18-CDC7-5446-86428A08A609}" dt="2020-12-13T04:14:44.150" v="16"/>
          <ac:spMkLst>
            <pc:docMk/>
            <pc:sldMk cId="456295823" sldId="265"/>
            <ac:spMk id="15" creationId="{5E9C1006-6176-4740-8DF5-C53B5A3B1E86}"/>
          </ac:spMkLst>
        </pc:spChg>
        <pc:spChg chg="add del">
          <ac:chgData name="Moulin, Forrest" userId="S::ffm5113@psu.edu::df8c2d9a-cf9a-4144-8112-790ccc3656f0" providerId="AD" clId="Web-{CCFE03ED-6D18-CDC7-5446-86428A08A609}" dt="2020-12-13T04:14:44.150" v="16"/>
          <ac:spMkLst>
            <pc:docMk/>
            <pc:sldMk cId="456295823" sldId="265"/>
            <ac:spMk id="18" creationId="{E190BB10-6EAA-4360-A8E5-56E2034234CE}"/>
          </ac:spMkLst>
        </pc:spChg>
        <pc:spChg chg="add del">
          <ac:chgData name="Moulin, Forrest" userId="S::ffm5113@psu.edu::df8c2d9a-cf9a-4144-8112-790ccc3656f0" providerId="AD" clId="Web-{CCFE03ED-6D18-CDC7-5446-86428A08A609}" dt="2020-12-13T04:14:44.150" v="16"/>
          <ac:spMkLst>
            <pc:docMk/>
            <pc:sldMk cId="456295823" sldId="265"/>
            <ac:spMk id="22" creationId="{35FDFDA9-21F5-4971-97AC-9B4856C1E98C}"/>
          </ac:spMkLst>
        </pc:spChg>
        <pc:spChg chg="add del">
          <ac:chgData name="Moulin, Forrest" userId="S::ffm5113@psu.edu::df8c2d9a-cf9a-4144-8112-790ccc3656f0" providerId="AD" clId="Web-{CCFE03ED-6D18-CDC7-5446-86428A08A609}" dt="2020-12-13T04:14:44.150" v="16"/>
          <ac:spMkLst>
            <pc:docMk/>
            <pc:sldMk cId="456295823" sldId="265"/>
            <ac:spMk id="23" creationId="{B187CA06-BA54-4001-A36B-147AE323599A}"/>
          </ac:spMkLst>
        </pc:spChg>
        <pc:spChg chg="add del">
          <ac:chgData name="Moulin, Forrest" userId="S::ffm5113@psu.edu::df8c2d9a-cf9a-4144-8112-790ccc3656f0" providerId="AD" clId="Web-{CCFE03ED-6D18-CDC7-5446-86428A08A609}" dt="2020-12-13T04:14:44.150" v="16"/>
          <ac:spMkLst>
            <pc:docMk/>
            <pc:sldMk cId="456295823" sldId="265"/>
            <ac:spMk id="25" creationId="{5DB875B5-D068-4EE2-BCDC-BC38B6833AE2}"/>
          </ac:spMkLst>
        </pc:spChg>
        <pc:spChg chg="add del">
          <ac:chgData name="Moulin, Forrest" userId="S::ffm5113@psu.edu::df8c2d9a-cf9a-4144-8112-790ccc3656f0" providerId="AD" clId="Web-{CCFE03ED-6D18-CDC7-5446-86428A08A609}" dt="2020-12-13T04:14:44.150" v="16"/>
          <ac:spMkLst>
            <pc:docMk/>
            <pc:sldMk cId="456295823" sldId="265"/>
            <ac:spMk id="31" creationId="{EF22506C-2719-4208-9A4D-3736C64EE4CB}"/>
          </ac:spMkLst>
        </pc:spChg>
        <pc:grpChg chg="add mod">
          <ac:chgData name="Moulin, Forrest" userId="S::ffm5113@psu.edu::df8c2d9a-cf9a-4144-8112-790ccc3656f0" providerId="AD" clId="Web-{CCFE03ED-6D18-CDC7-5446-86428A08A609}" dt="2020-12-13T04:55:47.783" v="518" actId="1076"/>
          <ac:grpSpMkLst>
            <pc:docMk/>
            <pc:sldMk cId="456295823" sldId="265"/>
            <ac:grpSpMk id="9" creationId="{33F413F5-D000-41B7-802C-8676C1692A47}"/>
          </ac:grpSpMkLst>
        </pc:grpChg>
        <pc:picChg chg="add mod">
          <ac:chgData name="Moulin, Forrest" userId="S::ffm5113@psu.edu::df8c2d9a-cf9a-4144-8112-790ccc3656f0" providerId="AD" clId="Web-{CCFE03ED-6D18-CDC7-5446-86428A08A609}" dt="2020-12-13T04:51:13.691" v="434" actId="1076"/>
          <ac:picMkLst>
            <pc:docMk/>
            <pc:sldMk cId="456295823" sldId="265"/>
            <ac:picMk id="3" creationId="{F4A4B2D9-5E5E-478F-86CA-2255736D4299}"/>
          </ac:picMkLst>
        </pc:picChg>
        <pc:picChg chg="mod">
          <ac:chgData name="Moulin, Forrest" userId="S::ffm5113@psu.edu::df8c2d9a-cf9a-4144-8112-790ccc3656f0" providerId="AD" clId="Web-{CCFE03ED-6D18-CDC7-5446-86428A08A609}" dt="2020-12-13T04:51:13.629" v="433" actId="1076"/>
          <ac:picMkLst>
            <pc:docMk/>
            <pc:sldMk cId="456295823" sldId="265"/>
            <ac:picMk id="4" creationId="{C7FC6092-EFEA-4369-8F37-0BA722640E4A}"/>
          </ac:picMkLst>
        </pc:picChg>
        <pc:picChg chg="del mod">
          <ac:chgData name="Moulin, Forrest" userId="S::ffm5113@psu.edu::df8c2d9a-cf9a-4144-8112-790ccc3656f0" providerId="AD" clId="Web-{CCFE03ED-6D18-CDC7-5446-86428A08A609}" dt="2020-12-13T04:29:10.675" v="263"/>
          <ac:picMkLst>
            <pc:docMk/>
            <pc:sldMk cId="456295823" sldId="265"/>
            <ac:picMk id="7" creationId="{86B9333D-DEEB-445C-B060-42DE9F6EAD42}"/>
          </ac:picMkLst>
        </pc:picChg>
        <pc:picChg chg="add mod">
          <ac:chgData name="Moulin, Forrest" userId="S::ffm5113@psu.edu::df8c2d9a-cf9a-4144-8112-790ccc3656f0" providerId="AD" clId="Web-{CCFE03ED-6D18-CDC7-5446-86428A08A609}" dt="2020-12-13T04:51:13.707" v="435" actId="1076"/>
          <ac:picMkLst>
            <pc:docMk/>
            <pc:sldMk cId="456295823" sldId="265"/>
            <ac:picMk id="8" creationId="{B24B5622-3BDD-4C86-9076-E658ACDB8ED0}"/>
          </ac:picMkLst>
        </pc:picChg>
        <pc:picChg chg="del mod ord">
          <ac:chgData name="Moulin, Forrest" userId="S::ffm5113@psu.edu::df8c2d9a-cf9a-4144-8112-790ccc3656f0" providerId="AD" clId="Web-{CCFE03ED-6D18-CDC7-5446-86428A08A609}" dt="2020-12-13T04:49:57.379" v="421"/>
          <ac:picMkLst>
            <pc:docMk/>
            <pc:sldMk cId="456295823" sldId="265"/>
            <ac:picMk id="10" creationId="{0FF056FE-1821-4D51-9EE0-CD2A00B3907E}"/>
          </ac:picMkLst>
        </pc:picChg>
        <pc:cxnChg chg="add del">
          <ac:chgData name="Moulin, Forrest" userId="S::ffm5113@psu.edu::df8c2d9a-cf9a-4144-8112-790ccc3656f0" providerId="AD" clId="Web-{CCFE03ED-6D18-CDC7-5446-86428A08A609}" dt="2020-12-13T04:14:44.150" v="16"/>
          <ac:cxnSpMkLst>
            <pc:docMk/>
            <pc:sldMk cId="456295823" sldId="265"/>
            <ac:cxnSpMk id="27" creationId="{DC5460C4-7432-438A-94E2-0330A79DA643}"/>
          </ac:cxnSpMkLst>
        </pc:cxnChg>
        <pc:cxnChg chg="add del">
          <ac:chgData name="Moulin, Forrest" userId="S::ffm5113@psu.edu::df8c2d9a-cf9a-4144-8112-790ccc3656f0" providerId="AD" clId="Web-{CCFE03ED-6D18-CDC7-5446-86428A08A609}" dt="2020-12-13T04:14:44.150" v="16"/>
          <ac:cxnSpMkLst>
            <pc:docMk/>
            <pc:sldMk cId="456295823" sldId="265"/>
            <ac:cxnSpMk id="29" creationId="{B558BA32-370D-4621-A03D-C52FF6F2E63A}"/>
          </ac:cxnSpMkLst>
        </pc:cxnChg>
      </pc:sldChg>
      <pc:sldChg chg="modSp">
        <pc:chgData name="Moulin, Forrest" userId="S::ffm5113@psu.edu::df8c2d9a-cf9a-4144-8112-790ccc3656f0" providerId="AD" clId="Web-{CCFE03ED-6D18-CDC7-5446-86428A08A609}" dt="2020-12-13T04:53:31.472" v="488" actId="20577"/>
        <pc:sldMkLst>
          <pc:docMk/>
          <pc:sldMk cId="3260698918" sldId="266"/>
        </pc:sldMkLst>
        <pc:spChg chg="mod">
          <ac:chgData name="Moulin, Forrest" userId="S::ffm5113@psu.edu::df8c2d9a-cf9a-4144-8112-790ccc3656f0" providerId="AD" clId="Web-{CCFE03ED-6D18-CDC7-5446-86428A08A609}" dt="2020-12-13T04:53:31.472" v="488" actId="20577"/>
          <ac:spMkLst>
            <pc:docMk/>
            <pc:sldMk cId="3260698918" sldId="266"/>
            <ac:spMk id="3" creationId="{926157E9-4D9C-4F21-B35C-0FC9FAE22D5D}"/>
          </ac:spMkLst>
        </pc:spChg>
      </pc:sldChg>
      <pc:sldChg chg="addSp modSp">
        <pc:chgData name="Moulin, Forrest" userId="S::ffm5113@psu.edu::df8c2d9a-cf9a-4144-8112-790ccc3656f0" providerId="AD" clId="Web-{CCFE03ED-6D18-CDC7-5446-86428A08A609}" dt="2020-12-13T04:40:25.393" v="395" actId="20577"/>
        <pc:sldMkLst>
          <pc:docMk/>
          <pc:sldMk cId="4135751923" sldId="267"/>
        </pc:sldMkLst>
        <pc:spChg chg="mod">
          <ac:chgData name="Moulin, Forrest" userId="S::ffm5113@psu.edu::df8c2d9a-cf9a-4144-8112-790ccc3656f0" providerId="AD" clId="Web-{CCFE03ED-6D18-CDC7-5446-86428A08A609}" dt="2020-12-13T04:24:16.959" v="239" actId="20577"/>
          <ac:spMkLst>
            <pc:docMk/>
            <pc:sldMk cId="4135751923" sldId="267"/>
            <ac:spMk id="5" creationId="{02F76C94-5648-445F-86F5-020153E4ADAD}"/>
          </ac:spMkLst>
        </pc:spChg>
        <pc:spChg chg="add mod">
          <ac:chgData name="Moulin, Forrest" userId="S::ffm5113@psu.edu::df8c2d9a-cf9a-4144-8112-790ccc3656f0" providerId="AD" clId="Web-{CCFE03ED-6D18-CDC7-5446-86428A08A609}" dt="2020-12-13T04:40:25.393" v="395" actId="20577"/>
          <ac:spMkLst>
            <pc:docMk/>
            <pc:sldMk cId="4135751923" sldId="267"/>
            <ac:spMk id="7" creationId="{323E4BC0-181B-4FA6-87BF-BCAB73691107}"/>
          </ac:spMkLst>
        </pc:spChg>
        <pc:picChg chg="mod">
          <ac:chgData name="Moulin, Forrest" userId="S::ffm5113@psu.edu::df8c2d9a-cf9a-4144-8112-790ccc3656f0" providerId="AD" clId="Web-{CCFE03ED-6D18-CDC7-5446-86428A08A609}" dt="2020-12-13T03:25:14.603" v="4" actId="1076"/>
          <ac:picMkLst>
            <pc:docMk/>
            <pc:sldMk cId="4135751923" sldId="267"/>
            <ac:picMk id="4" creationId="{0BF88532-C916-42A0-8D4E-17773A58F700}"/>
          </ac:picMkLst>
        </pc:picChg>
      </pc:sldChg>
      <pc:sldChg chg="addSp delSp modSp">
        <pc:chgData name="Moulin, Forrest" userId="S::ffm5113@psu.edu::df8c2d9a-cf9a-4144-8112-790ccc3656f0" providerId="AD" clId="Web-{CCFE03ED-6D18-CDC7-5446-86428A08A609}" dt="2020-12-13T04:31:43.674" v="281" actId="1076"/>
        <pc:sldMkLst>
          <pc:docMk/>
          <pc:sldMk cId="3136746678" sldId="268"/>
        </pc:sldMkLst>
        <pc:spChg chg="mod">
          <ac:chgData name="Moulin, Forrest" userId="S::ffm5113@psu.edu::df8c2d9a-cf9a-4144-8112-790ccc3656f0" providerId="AD" clId="Web-{CCFE03ED-6D18-CDC7-5446-86428A08A609}" dt="2020-12-13T04:31:43.674" v="281" actId="1076"/>
          <ac:spMkLst>
            <pc:docMk/>
            <pc:sldMk cId="3136746678" sldId="268"/>
            <ac:spMk id="2" creationId="{AFC97E0A-F989-49A9-BCAB-8CF36E19D485}"/>
          </ac:spMkLst>
        </pc:spChg>
        <pc:spChg chg="add del mod">
          <ac:chgData name="Moulin, Forrest" userId="S::ffm5113@psu.edu::df8c2d9a-cf9a-4144-8112-790ccc3656f0" providerId="AD" clId="Web-{CCFE03ED-6D18-CDC7-5446-86428A08A609}" dt="2020-12-13T04:24:42.677" v="249" actId="20577"/>
          <ac:spMkLst>
            <pc:docMk/>
            <pc:sldMk cId="3136746678" sldId="268"/>
            <ac:spMk id="5" creationId="{516E1848-26BF-43A5-B2FD-EBFECB8242BC}"/>
          </ac:spMkLst>
        </pc:spChg>
        <pc:spChg chg="add mod">
          <ac:chgData name="Moulin, Forrest" userId="S::ffm5113@psu.edu::df8c2d9a-cf9a-4144-8112-790ccc3656f0" providerId="AD" clId="Web-{CCFE03ED-6D18-CDC7-5446-86428A08A609}" dt="2020-12-13T04:25:06.724" v="256" actId="1076"/>
          <ac:spMkLst>
            <pc:docMk/>
            <pc:sldMk cId="3136746678" sldId="268"/>
            <ac:spMk id="17" creationId="{21C6D8FC-3B07-4A8D-9218-56AD0FE38B8F}"/>
          </ac:spMkLst>
        </pc:spChg>
        <pc:graphicFrameChg chg="add del">
          <ac:chgData name="Moulin, Forrest" userId="S::ffm5113@psu.edu::df8c2d9a-cf9a-4144-8112-790ccc3656f0" providerId="AD" clId="Web-{CCFE03ED-6D18-CDC7-5446-86428A08A609}" dt="2020-12-13T04:13:34.245" v="11"/>
          <ac:graphicFrameMkLst>
            <pc:docMk/>
            <pc:sldMk cId="3136746678" sldId="268"/>
            <ac:graphicFrameMk id="7" creationId="{5284A2DC-ABF5-4FCB-AA7D-E37949A97B80}"/>
          </ac:graphicFrameMkLst>
        </pc:graphicFrameChg>
        <pc:picChg chg="mod">
          <ac:chgData name="Moulin, Forrest" userId="S::ffm5113@psu.edu::df8c2d9a-cf9a-4144-8112-790ccc3656f0" providerId="AD" clId="Web-{CCFE03ED-6D18-CDC7-5446-86428A08A609}" dt="2020-12-13T04:25:08.708" v="257" actId="1076"/>
          <ac:picMkLst>
            <pc:docMk/>
            <pc:sldMk cId="3136746678" sldId="268"/>
            <ac:picMk id="4" creationId="{052FF542-5B59-4686-8DC8-3118335386DD}"/>
          </ac:picMkLst>
        </pc:picChg>
      </pc:sldChg>
      <pc:sldChg chg="delSp modSp">
        <pc:chgData name="Moulin, Forrest" userId="S::ffm5113@psu.edu::df8c2d9a-cf9a-4144-8112-790ccc3656f0" providerId="AD" clId="Web-{CCFE03ED-6D18-CDC7-5446-86428A08A609}" dt="2020-12-13T04:54:43.862" v="509" actId="14100"/>
        <pc:sldMkLst>
          <pc:docMk/>
          <pc:sldMk cId="4045440047" sldId="269"/>
        </pc:sldMkLst>
        <pc:spChg chg="mod">
          <ac:chgData name="Moulin, Forrest" userId="S::ffm5113@psu.edu::df8c2d9a-cf9a-4144-8112-790ccc3656f0" providerId="AD" clId="Web-{CCFE03ED-6D18-CDC7-5446-86428A08A609}" dt="2020-12-13T04:54:43.862" v="509" actId="14100"/>
          <ac:spMkLst>
            <pc:docMk/>
            <pc:sldMk cId="4045440047" sldId="269"/>
            <ac:spMk id="2" creationId="{CB997520-FF68-4AB9-8DC0-3710B85D6A2A}"/>
          </ac:spMkLst>
        </pc:spChg>
        <pc:spChg chg="mod">
          <ac:chgData name="Moulin, Forrest" userId="S::ffm5113@psu.edu::df8c2d9a-cf9a-4144-8112-790ccc3656f0" providerId="AD" clId="Web-{CCFE03ED-6D18-CDC7-5446-86428A08A609}" dt="2020-12-13T04:54:39.393" v="508" actId="14100"/>
          <ac:spMkLst>
            <pc:docMk/>
            <pc:sldMk cId="4045440047" sldId="269"/>
            <ac:spMk id="3" creationId="{2F93F944-C97F-4FDD-B46C-E39D4E5E11C7}"/>
          </ac:spMkLst>
        </pc:spChg>
        <pc:picChg chg="del">
          <ac:chgData name="Moulin, Forrest" userId="S::ffm5113@psu.edu::df8c2d9a-cf9a-4144-8112-790ccc3656f0" providerId="AD" clId="Web-{CCFE03ED-6D18-CDC7-5446-86428A08A609}" dt="2020-12-13T03:22:52.119" v="0"/>
          <ac:picMkLst>
            <pc:docMk/>
            <pc:sldMk cId="4045440047" sldId="269"/>
            <ac:picMk id="12" creationId="{600A664A-0331-441A-BFB9-292E239CA76C}"/>
          </ac:picMkLst>
        </pc:picChg>
      </pc:sldChg>
      <pc:sldChg chg="addSp delSp modSp new">
        <pc:chgData name="Moulin, Forrest" userId="S::ffm5113@psu.edu::df8c2d9a-cf9a-4144-8112-790ccc3656f0" providerId="AD" clId="Web-{CCFE03ED-6D18-CDC7-5446-86428A08A609}" dt="2020-12-13T04:52:27.066" v="470" actId="14100"/>
        <pc:sldMkLst>
          <pc:docMk/>
          <pc:sldMk cId="726786225" sldId="270"/>
        </pc:sldMkLst>
        <pc:spChg chg="del">
          <ac:chgData name="Moulin, Forrest" userId="S::ffm5113@psu.edu::df8c2d9a-cf9a-4144-8112-790ccc3656f0" providerId="AD" clId="Web-{CCFE03ED-6D18-CDC7-5446-86428A08A609}" dt="2020-12-13T04:51:54.019" v="438"/>
          <ac:spMkLst>
            <pc:docMk/>
            <pc:sldMk cId="726786225" sldId="270"/>
            <ac:spMk id="2" creationId="{7F0BDA9F-60FA-4EC5-9D2B-0F0188375B15}"/>
          </ac:spMkLst>
        </pc:spChg>
        <pc:spChg chg="del">
          <ac:chgData name="Moulin, Forrest" userId="S::ffm5113@psu.edu::df8c2d9a-cf9a-4144-8112-790ccc3656f0" providerId="AD" clId="Web-{CCFE03ED-6D18-CDC7-5446-86428A08A609}" dt="2020-12-13T04:50:03.833" v="422"/>
          <ac:spMkLst>
            <pc:docMk/>
            <pc:sldMk cId="726786225" sldId="270"/>
            <ac:spMk id="3" creationId="{5550A348-0EB1-4A37-86BC-86995DDAAAA4}"/>
          </ac:spMkLst>
        </pc:spChg>
        <pc:spChg chg="add mod">
          <ac:chgData name="Moulin, Forrest" userId="S::ffm5113@psu.edu::df8c2d9a-cf9a-4144-8112-790ccc3656f0" providerId="AD" clId="Web-{CCFE03ED-6D18-CDC7-5446-86428A08A609}" dt="2020-12-13T04:52:09.988" v="464" actId="20577"/>
          <ac:spMkLst>
            <pc:docMk/>
            <pc:sldMk cId="726786225" sldId="270"/>
            <ac:spMk id="6" creationId="{32436FCC-B839-4B65-BE2C-78638EF8AC05}"/>
          </ac:spMkLst>
        </pc:spChg>
        <pc:picChg chg="add mod ord">
          <ac:chgData name="Moulin, Forrest" userId="S::ffm5113@psu.edu::df8c2d9a-cf9a-4144-8112-790ccc3656f0" providerId="AD" clId="Web-{CCFE03ED-6D18-CDC7-5446-86428A08A609}" dt="2020-12-13T04:52:27.066" v="470" actId="14100"/>
          <ac:picMkLst>
            <pc:docMk/>
            <pc:sldMk cId="726786225" sldId="270"/>
            <ac:picMk id="4" creationId="{E7229956-A367-4D14-B521-F93B554749A0}"/>
          </ac:picMkLst>
        </pc:picChg>
      </pc:sldChg>
    </pc:docChg>
  </pc:docChgLst>
  <pc:docChgLst>
    <pc:chgData name="Moulin, Forrest" userId="S::ffm5113@psu.edu::df8c2d9a-cf9a-4144-8112-790ccc3656f0" providerId="AD" clId="Web-{78A18599-BDE5-4C5A-9263-6333E51B1602}"/>
    <pc:docChg chg="modSld addMainMaster delMainMaster">
      <pc:chgData name="Moulin, Forrest" userId="S::ffm5113@psu.edu::df8c2d9a-cf9a-4144-8112-790ccc3656f0" providerId="AD" clId="Web-{78A18599-BDE5-4C5A-9263-6333E51B1602}" dt="2020-11-16T05:43:45.190" v="718" actId="20577"/>
      <pc:docMkLst>
        <pc:docMk/>
      </pc:docMkLst>
      <pc:sldChg chg="addSp delSp modSp mod setBg modClrScheme chgLayout">
        <pc:chgData name="Moulin, Forrest" userId="S::ffm5113@psu.edu::df8c2d9a-cf9a-4144-8112-790ccc3656f0" providerId="AD" clId="Web-{78A18599-BDE5-4C5A-9263-6333E51B1602}" dt="2020-11-16T05:43:45.190" v="717" actId="20577"/>
        <pc:sldMkLst>
          <pc:docMk/>
          <pc:sldMk cId="109857222" sldId="256"/>
        </pc:sldMkLst>
        <pc:spChg chg="mod ord">
          <ac:chgData name="Moulin, Forrest" userId="S::ffm5113@psu.edu::df8c2d9a-cf9a-4144-8112-790ccc3656f0" providerId="AD" clId="Web-{78A18599-BDE5-4C5A-9263-6333E51B1602}" dt="2020-11-16T05:43:28.362" v="695" actId="14100"/>
          <ac:spMkLst>
            <pc:docMk/>
            <pc:sldMk cId="109857222" sldId="256"/>
            <ac:spMk id="2" creationId="{00000000-0000-0000-0000-000000000000}"/>
          </ac:spMkLst>
        </pc:spChg>
        <pc:spChg chg="mod ord">
          <ac:chgData name="Moulin, Forrest" userId="S::ffm5113@psu.edu::df8c2d9a-cf9a-4144-8112-790ccc3656f0" providerId="AD" clId="Web-{78A18599-BDE5-4C5A-9263-6333E51B1602}" dt="2020-11-16T05:43:45.190" v="717" actId="20577"/>
          <ac:spMkLst>
            <pc:docMk/>
            <pc:sldMk cId="109857222" sldId="256"/>
            <ac:spMk id="3" creationId="{00000000-0000-0000-0000-000000000000}"/>
          </ac:spMkLst>
        </pc:spChg>
        <pc:spChg chg="add del">
          <ac:chgData name="Moulin, Forrest" userId="S::ffm5113@psu.edu::df8c2d9a-cf9a-4144-8112-790ccc3656f0" providerId="AD" clId="Web-{78A18599-BDE5-4C5A-9263-6333E51B1602}" dt="2020-11-16T05:38:49.932" v="621"/>
          <ac:spMkLst>
            <pc:docMk/>
            <pc:sldMk cId="109857222" sldId="256"/>
            <ac:spMk id="6" creationId="{7A18C9FB-EC4C-4DAE-8F7D-C6E5AF607958}"/>
          </ac:spMkLst>
        </pc:spChg>
        <pc:spChg chg="add del">
          <ac:chgData name="Moulin, Forrest" userId="S::ffm5113@psu.edu::df8c2d9a-cf9a-4144-8112-790ccc3656f0" providerId="AD" clId="Web-{78A18599-BDE5-4C5A-9263-6333E51B1602}" dt="2020-11-16T05:38:49.932" v="621"/>
          <ac:spMkLst>
            <pc:docMk/>
            <pc:sldMk cId="109857222" sldId="256"/>
            <ac:spMk id="8" creationId="{3B2B1500-BB55-471C-8A9E-67288297ECE1}"/>
          </ac:spMkLst>
        </pc:spChg>
        <pc:spChg chg="add del">
          <ac:chgData name="Moulin, Forrest" userId="S::ffm5113@psu.edu::df8c2d9a-cf9a-4144-8112-790ccc3656f0" providerId="AD" clId="Web-{78A18599-BDE5-4C5A-9263-6333E51B1602}" dt="2020-11-16T05:34:53.920" v="537"/>
          <ac:spMkLst>
            <pc:docMk/>
            <pc:sldMk cId="109857222" sldId="256"/>
            <ac:spMk id="9" creationId="{85CB65D0-496F-4797-A015-C85839E35D1A}"/>
          </ac:spMkLst>
        </pc:spChg>
        <pc:spChg chg="add del">
          <ac:chgData name="Moulin, Forrest" userId="S::ffm5113@psu.edu::df8c2d9a-cf9a-4144-8112-790ccc3656f0" providerId="AD" clId="Web-{78A18599-BDE5-4C5A-9263-6333E51B1602}" dt="2020-11-16T05:38:49.932" v="621"/>
          <ac:spMkLst>
            <pc:docMk/>
            <pc:sldMk cId="109857222" sldId="256"/>
            <ac:spMk id="10" creationId="{3045E22C-A99D-41BB-AF14-EF1B1E745A70}"/>
          </ac:spMkLst>
        </pc:spChg>
        <pc:spChg chg="add del">
          <ac:chgData name="Moulin, Forrest" userId="S::ffm5113@psu.edu::df8c2d9a-cf9a-4144-8112-790ccc3656f0" providerId="AD" clId="Web-{78A18599-BDE5-4C5A-9263-6333E51B1602}" dt="2020-11-16T05:34:53.920" v="537"/>
          <ac:spMkLst>
            <pc:docMk/>
            <pc:sldMk cId="109857222" sldId="256"/>
            <ac:spMk id="11" creationId="{95D2C779-8883-4E5F-A170-0F464918C1B7}"/>
          </ac:spMkLst>
        </pc:spChg>
        <pc:spChg chg="add del">
          <ac:chgData name="Moulin, Forrest" userId="S::ffm5113@psu.edu::df8c2d9a-cf9a-4144-8112-790ccc3656f0" providerId="AD" clId="Web-{78A18599-BDE5-4C5A-9263-6333E51B1602}" dt="2020-11-16T05:39:12.609" v="634"/>
          <ac:spMkLst>
            <pc:docMk/>
            <pc:sldMk cId="109857222" sldId="256"/>
            <ac:spMk id="15" creationId="{9B7AD9F6-8CE7-4299-8FC6-328F4DCD3FF9}"/>
          </ac:spMkLst>
        </pc:spChg>
        <pc:spChg chg="add del">
          <ac:chgData name="Moulin, Forrest" userId="S::ffm5113@psu.edu::df8c2d9a-cf9a-4144-8112-790ccc3656f0" providerId="AD" clId="Web-{78A18599-BDE5-4C5A-9263-6333E51B1602}" dt="2020-11-16T05:39:12.609" v="634"/>
          <ac:spMkLst>
            <pc:docMk/>
            <pc:sldMk cId="109857222" sldId="256"/>
            <ac:spMk id="17" creationId="{F49775AF-8896-43EE-92C6-83497D6DC56F}"/>
          </ac:spMkLst>
        </pc:spChg>
        <pc:spChg chg="add del">
          <ac:chgData name="Moulin, Forrest" userId="S::ffm5113@psu.edu::df8c2d9a-cf9a-4144-8112-790ccc3656f0" providerId="AD" clId="Web-{78A18599-BDE5-4C5A-9263-6333E51B1602}" dt="2020-11-16T05:43:05.378" v="694"/>
          <ac:spMkLst>
            <pc:docMk/>
            <pc:sldMk cId="109857222" sldId="256"/>
            <ac:spMk id="22" creationId="{2644B391-9BFE-445C-A9EC-F544BB85FBC7}"/>
          </ac:spMkLst>
        </pc:spChg>
        <pc:spChg chg="add del">
          <ac:chgData name="Moulin, Forrest" userId="S::ffm5113@psu.edu::df8c2d9a-cf9a-4144-8112-790ccc3656f0" providerId="AD" clId="Web-{78A18599-BDE5-4C5A-9263-6333E51B1602}" dt="2020-11-16T05:43:05.378" v="694"/>
          <ac:spMkLst>
            <pc:docMk/>
            <pc:sldMk cId="109857222" sldId="256"/>
            <ac:spMk id="24" creationId="{80F26E69-87D9-4655-AE7B-280A87AA3CAD}"/>
          </ac:spMkLst>
        </pc:spChg>
        <pc:spChg chg="add">
          <ac:chgData name="Moulin, Forrest" userId="S::ffm5113@psu.edu::df8c2d9a-cf9a-4144-8112-790ccc3656f0" providerId="AD" clId="Web-{78A18599-BDE5-4C5A-9263-6333E51B1602}" dt="2020-11-16T05:43:05.378" v="694"/>
          <ac:spMkLst>
            <pc:docMk/>
            <pc:sldMk cId="109857222" sldId="256"/>
            <ac:spMk id="26" creationId="{9204A4FB-0C6B-4301-9FAF-F063D5626DEE}"/>
          </ac:spMkLst>
        </pc:spChg>
        <pc:spChg chg="add">
          <ac:chgData name="Moulin, Forrest" userId="S::ffm5113@psu.edu::df8c2d9a-cf9a-4144-8112-790ccc3656f0" providerId="AD" clId="Web-{78A18599-BDE5-4C5A-9263-6333E51B1602}" dt="2020-11-16T05:43:05.378" v="694"/>
          <ac:spMkLst>
            <pc:docMk/>
            <pc:sldMk cId="109857222" sldId="256"/>
            <ac:spMk id="27" creationId="{B916911F-26DF-4C32-89A0-E5BBB9437BFB}"/>
          </ac:spMkLst>
        </pc:spChg>
        <pc:spChg chg="add">
          <ac:chgData name="Moulin, Forrest" userId="S::ffm5113@psu.edu::df8c2d9a-cf9a-4144-8112-790ccc3656f0" providerId="AD" clId="Web-{78A18599-BDE5-4C5A-9263-6333E51B1602}" dt="2020-11-16T05:43:05.378" v="694"/>
          <ac:spMkLst>
            <pc:docMk/>
            <pc:sldMk cId="109857222" sldId="256"/>
            <ac:spMk id="28" creationId="{ED212EE9-4E6C-4EF9-A19D-3DFED5CB0CD4}"/>
          </ac:spMkLst>
        </pc:spChg>
        <pc:spChg chg="add del">
          <ac:chgData name="Moulin, Forrest" userId="S::ffm5113@psu.edu::df8c2d9a-cf9a-4144-8112-790ccc3656f0" providerId="AD" clId="Web-{78A18599-BDE5-4C5A-9263-6333E51B1602}" dt="2020-11-16T05:41:48.207" v="689"/>
          <ac:spMkLst>
            <pc:docMk/>
            <pc:sldMk cId="109857222" sldId="256"/>
            <ac:spMk id="29" creationId="{33E93247-6229-44AB-A550-739E971E690B}"/>
          </ac:spMkLst>
        </pc:spChg>
        <pc:spChg chg="add del">
          <ac:chgData name="Moulin, Forrest" userId="S::ffm5113@psu.edu::df8c2d9a-cf9a-4144-8112-790ccc3656f0" providerId="AD" clId="Web-{78A18599-BDE5-4C5A-9263-6333E51B1602}" dt="2020-11-16T05:41:48.207" v="689"/>
          <ac:spMkLst>
            <pc:docMk/>
            <pc:sldMk cId="109857222" sldId="256"/>
            <ac:spMk id="31" creationId="{A5D67320-FCFD-4931-AAF7-C6C853329C7F}"/>
          </ac:spMkLst>
        </pc:spChg>
        <pc:spChg chg="add">
          <ac:chgData name="Moulin, Forrest" userId="S::ffm5113@psu.edu::df8c2d9a-cf9a-4144-8112-790ccc3656f0" providerId="AD" clId="Web-{78A18599-BDE5-4C5A-9263-6333E51B1602}" dt="2020-11-16T05:43:05.378" v="694"/>
          <ac:spMkLst>
            <pc:docMk/>
            <pc:sldMk cId="109857222" sldId="256"/>
            <ac:spMk id="37" creationId="{ED94FB78-D9F3-4510-93F1-361F354344D9}"/>
          </ac:spMkLst>
        </pc:spChg>
        <pc:picChg chg="add del">
          <ac:chgData name="Moulin, Forrest" userId="S::ffm5113@psu.edu::df8c2d9a-cf9a-4144-8112-790ccc3656f0" providerId="AD" clId="Web-{78A18599-BDE5-4C5A-9263-6333E51B1602}" dt="2020-11-16T05:34:53.920" v="537"/>
          <ac:picMkLst>
            <pc:docMk/>
            <pc:sldMk cId="109857222" sldId="256"/>
            <ac:picMk id="4" creationId="{4215F5FD-C45E-494C-A114-4C66F107F04D}"/>
          </ac:picMkLst>
        </pc:picChg>
        <pc:picChg chg="add del mod">
          <ac:chgData name="Moulin, Forrest" userId="S::ffm5113@psu.edu::df8c2d9a-cf9a-4144-8112-790ccc3656f0" providerId="AD" clId="Web-{78A18599-BDE5-4C5A-9263-6333E51B1602}" dt="2020-11-16T05:37:00.753" v="605"/>
          <ac:picMkLst>
            <pc:docMk/>
            <pc:sldMk cId="109857222" sldId="256"/>
            <ac:picMk id="5" creationId="{82187D51-6027-40F4-94A3-1C3AD0723D0A}"/>
          </ac:picMkLst>
        </pc:picChg>
        <pc:picChg chg="add mod ord">
          <ac:chgData name="Moulin, Forrest" userId="S::ffm5113@psu.edu::df8c2d9a-cf9a-4144-8112-790ccc3656f0" providerId="AD" clId="Web-{78A18599-BDE5-4C5A-9263-6333E51B1602}" dt="2020-11-16T05:43:05.378" v="694"/>
          <ac:picMkLst>
            <pc:docMk/>
            <pc:sldMk cId="109857222" sldId="256"/>
            <ac:picMk id="7" creationId="{5AFA7D1B-2CC6-46A3-B03A-B0F3F5CB57E6}"/>
          </ac:picMkLst>
        </pc:picChg>
        <pc:picChg chg="add del mod">
          <ac:chgData name="Moulin, Forrest" userId="S::ffm5113@psu.edu::df8c2d9a-cf9a-4144-8112-790ccc3656f0" providerId="AD" clId="Web-{78A18599-BDE5-4C5A-9263-6333E51B1602}" dt="2020-11-16T05:38:20.723" v="616"/>
          <ac:picMkLst>
            <pc:docMk/>
            <pc:sldMk cId="109857222" sldId="256"/>
            <ac:picMk id="12" creationId="{B5C3D47A-4220-4DC9-9F2A-EF24DCC9CCC1}"/>
          </ac:picMkLst>
        </pc:picChg>
        <pc:cxnChg chg="add del">
          <ac:chgData name="Moulin, Forrest" userId="S::ffm5113@psu.edu::df8c2d9a-cf9a-4144-8112-790ccc3656f0" providerId="AD" clId="Web-{78A18599-BDE5-4C5A-9263-6333E51B1602}" dt="2020-11-16T05:34:53.920" v="537"/>
          <ac:cxnSpMkLst>
            <pc:docMk/>
            <pc:sldMk cId="109857222" sldId="256"/>
            <ac:cxnSpMk id="13" creationId="{BD96A694-258D-4418-A83C-B9BA72FD44B8}"/>
          </ac:cxnSpMkLst>
        </pc:cxnChg>
        <pc:cxnChg chg="add del">
          <ac:chgData name="Moulin, Forrest" userId="S::ffm5113@psu.edu::df8c2d9a-cf9a-4144-8112-790ccc3656f0" providerId="AD" clId="Web-{78A18599-BDE5-4C5A-9263-6333E51B1602}" dt="2020-11-16T05:41:48.207" v="689"/>
          <ac:cxnSpMkLst>
            <pc:docMk/>
            <pc:sldMk cId="109857222" sldId="256"/>
            <ac:cxnSpMk id="33" creationId="{EE2E603F-4A95-4FE8-BB06-211DFD75DBEF}"/>
          </ac:cxnSpMkLst>
        </pc:cxnChg>
        <pc:cxnChg chg="add">
          <ac:chgData name="Moulin, Forrest" userId="S::ffm5113@psu.edu::df8c2d9a-cf9a-4144-8112-790ccc3656f0" providerId="AD" clId="Web-{78A18599-BDE5-4C5A-9263-6333E51B1602}" dt="2020-11-16T05:43:05.378" v="694"/>
          <ac:cxnSpMkLst>
            <pc:docMk/>
            <pc:sldMk cId="109857222" sldId="256"/>
            <ac:cxnSpMk id="35" creationId="{6F021ECC-F268-4BBD-866D-812770F83A74}"/>
          </ac:cxnSpMkLst>
        </pc:cxnChg>
        <pc:cxnChg chg="add">
          <ac:chgData name="Moulin, Forrest" userId="S::ffm5113@psu.edu::df8c2d9a-cf9a-4144-8112-790ccc3656f0" providerId="AD" clId="Web-{78A18599-BDE5-4C5A-9263-6333E51B1602}" dt="2020-11-16T05:43:05.378" v="694"/>
          <ac:cxnSpMkLst>
            <pc:docMk/>
            <pc:sldMk cId="109857222" sldId="256"/>
            <ac:cxnSpMk id="39" creationId="{FA5BA37F-51E1-4219-8260-107918387780}"/>
          </ac:cxnSpMkLst>
        </pc:cxnChg>
      </pc:sldChg>
      <pc:sldMasterChg chg="add del addSldLayout delSldLayout">
        <pc:chgData name="Moulin, Forrest" userId="S::ffm5113@psu.edu::df8c2d9a-cf9a-4144-8112-790ccc3656f0" providerId="AD" clId="Web-{78A18599-BDE5-4C5A-9263-6333E51B1602}" dt="2020-11-16T05:37:13.644" v="606"/>
        <pc:sldMasterMkLst>
          <pc:docMk/>
          <pc:sldMasterMk cId="2460954070" sldId="2147483660"/>
        </pc:sldMasterMkLst>
        <pc:sldLayoutChg chg="add del">
          <pc:chgData name="Moulin, Forrest" userId="S::ffm5113@psu.edu::df8c2d9a-cf9a-4144-8112-790ccc3656f0" providerId="AD" clId="Web-{78A18599-BDE5-4C5A-9263-6333E51B1602}" dt="2020-11-16T05:37:13.644" v="606"/>
          <pc:sldLayoutMkLst>
            <pc:docMk/>
            <pc:sldMasterMk cId="2460954070" sldId="2147483660"/>
            <pc:sldLayoutMk cId="2385387890" sldId="2147483661"/>
          </pc:sldLayoutMkLst>
        </pc:sldLayoutChg>
        <pc:sldLayoutChg chg="add del">
          <pc:chgData name="Moulin, Forrest" userId="S::ffm5113@psu.edu::df8c2d9a-cf9a-4144-8112-790ccc3656f0" providerId="AD" clId="Web-{78A18599-BDE5-4C5A-9263-6333E51B1602}" dt="2020-11-16T05:37:13.644" v="606"/>
          <pc:sldLayoutMkLst>
            <pc:docMk/>
            <pc:sldMasterMk cId="2460954070" sldId="2147483660"/>
            <pc:sldLayoutMk cId="949138452" sldId="2147483662"/>
          </pc:sldLayoutMkLst>
        </pc:sldLayoutChg>
        <pc:sldLayoutChg chg="add del">
          <pc:chgData name="Moulin, Forrest" userId="S::ffm5113@psu.edu::df8c2d9a-cf9a-4144-8112-790ccc3656f0" providerId="AD" clId="Web-{78A18599-BDE5-4C5A-9263-6333E51B1602}" dt="2020-11-16T05:37:13.644" v="606"/>
          <pc:sldLayoutMkLst>
            <pc:docMk/>
            <pc:sldMasterMk cId="2460954070" sldId="2147483660"/>
            <pc:sldLayoutMk cId="2591524520" sldId="2147483663"/>
          </pc:sldLayoutMkLst>
        </pc:sldLayoutChg>
        <pc:sldLayoutChg chg="add del">
          <pc:chgData name="Moulin, Forrest" userId="S::ffm5113@psu.edu::df8c2d9a-cf9a-4144-8112-790ccc3656f0" providerId="AD" clId="Web-{78A18599-BDE5-4C5A-9263-6333E51B1602}" dt="2020-11-16T05:37:13.644" v="606"/>
          <pc:sldLayoutMkLst>
            <pc:docMk/>
            <pc:sldMasterMk cId="2460954070" sldId="2147483660"/>
            <pc:sldLayoutMk cId="1203092039" sldId="2147483664"/>
          </pc:sldLayoutMkLst>
        </pc:sldLayoutChg>
        <pc:sldLayoutChg chg="add del">
          <pc:chgData name="Moulin, Forrest" userId="S::ffm5113@psu.edu::df8c2d9a-cf9a-4144-8112-790ccc3656f0" providerId="AD" clId="Web-{78A18599-BDE5-4C5A-9263-6333E51B1602}" dt="2020-11-16T05:37:13.644" v="606"/>
          <pc:sldLayoutMkLst>
            <pc:docMk/>
            <pc:sldMasterMk cId="2460954070" sldId="2147483660"/>
            <pc:sldLayoutMk cId="3733172339" sldId="2147483665"/>
          </pc:sldLayoutMkLst>
        </pc:sldLayoutChg>
        <pc:sldLayoutChg chg="add del">
          <pc:chgData name="Moulin, Forrest" userId="S::ffm5113@psu.edu::df8c2d9a-cf9a-4144-8112-790ccc3656f0" providerId="AD" clId="Web-{78A18599-BDE5-4C5A-9263-6333E51B1602}" dt="2020-11-16T05:37:13.644" v="606"/>
          <pc:sldLayoutMkLst>
            <pc:docMk/>
            <pc:sldMasterMk cId="2460954070" sldId="2147483660"/>
            <pc:sldLayoutMk cId="3210312558" sldId="2147483666"/>
          </pc:sldLayoutMkLst>
        </pc:sldLayoutChg>
        <pc:sldLayoutChg chg="add del">
          <pc:chgData name="Moulin, Forrest" userId="S::ffm5113@psu.edu::df8c2d9a-cf9a-4144-8112-790ccc3656f0" providerId="AD" clId="Web-{78A18599-BDE5-4C5A-9263-6333E51B1602}" dt="2020-11-16T05:37:13.644" v="606"/>
          <pc:sldLayoutMkLst>
            <pc:docMk/>
            <pc:sldMasterMk cId="2460954070" sldId="2147483660"/>
            <pc:sldLayoutMk cId="3146388984" sldId="2147483667"/>
          </pc:sldLayoutMkLst>
        </pc:sldLayoutChg>
        <pc:sldLayoutChg chg="add del">
          <pc:chgData name="Moulin, Forrest" userId="S::ffm5113@psu.edu::df8c2d9a-cf9a-4144-8112-790ccc3656f0" providerId="AD" clId="Web-{78A18599-BDE5-4C5A-9263-6333E51B1602}" dt="2020-11-16T05:37:13.644" v="606"/>
          <pc:sldLayoutMkLst>
            <pc:docMk/>
            <pc:sldMasterMk cId="2460954070" sldId="2147483660"/>
            <pc:sldLayoutMk cId="3171841454" sldId="2147483668"/>
          </pc:sldLayoutMkLst>
        </pc:sldLayoutChg>
        <pc:sldLayoutChg chg="add del">
          <pc:chgData name="Moulin, Forrest" userId="S::ffm5113@psu.edu::df8c2d9a-cf9a-4144-8112-790ccc3656f0" providerId="AD" clId="Web-{78A18599-BDE5-4C5A-9263-6333E51B1602}" dt="2020-11-16T05:37:13.644" v="606"/>
          <pc:sldLayoutMkLst>
            <pc:docMk/>
            <pc:sldMasterMk cId="2460954070" sldId="2147483660"/>
            <pc:sldLayoutMk cId="1718958274" sldId="2147483669"/>
          </pc:sldLayoutMkLst>
        </pc:sldLayoutChg>
        <pc:sldLayoutChg chg="add del">
          <pc:chgData name="Moulin, Forrest" userId="S::ffm5113@psu.edu::df8c2d9a-cf9a-4144-8112-790ccc3656f0" providerId="AD" clId="Web-{78A18599-BDE5-4C5A-9263-6333E51B1602}" dt="2020-11-16T05:37:13.644" v="606"/>
          <pc:sldLayoutMkLst>
            <pc:docMk/>
            <pc:sldMasterMk cId="2460954070" sldId="2147483660"/>
            <pc:sldLayoutMk cId="2202905451" sldId="2147483670"/>
          </pc:sldLayoutMkLst>
        </pc:sldLayoutChg>
        <pc:sldLayoutChg chg="add del">
          <pc:chgData name="Moulin, Forrest" userId="S::ffm5113@psu.edu::df8c2d9a-cf9a-4144-8112-790ccc3656f0" providerId="AD" clId="Web-{78A18599-BDE5-4C5A-9263-6333E51B1602}" dt="2020-11-16T05:37:13.644" v="606"/>
          <pc:sldLayoutMkLst>
            <pc:docMk/>
            <pc:sldMasterMk cId="2460954070" sldId="2147483660"/>
            <pc:sldLayoutMk cId="3479445657" sldId="2147483671"/>
          </pc:sldLayoutMkLst>
        </pc:sldLayoutChg>
      </pc:sldMasterChg>
      <pc:sldMasterChg chg="add del replId addSldLayout delSldLayout">
        <pc:chgData name="Moulin, Forrest" userId="S::ffm5113@psu.edu::df8c2d9a-cf9a-4144-8112-790ccc3656f0" providerId="AD" clId="Web-{78A18599-BDE5-4C5A-9263-6333E51B1602}" dt="2020-11-16T05:38:49.932" v="621"/>
        <pc:sldMasterMkLst>
          <pc:docMk/>
          <pc:sldMasterMk cId="3534368536" sldId="2147483672"/>
        </pc:sldMasterMkLst>
        <pc:sldLayoutChg chg="add del">
          <pc:chgData name="Moulin, Forrest" userId="S::ffm5113@psu.edu::df8c2d9a-cf9a-4144-8112-790ccc3656f0" providerId="AD" clId="Web-{78A18599-BDE5-4C5A-9263-6333E51B1602}" dt="2020-11-16T05:38:49.932" v="621"/>
          <pc:sldLayoutMkLst>
            <pc:docMk/>
            <pc:sldMasterMk cId="3534368536" sldId="2147483672"/>
            <pc:sldLayoutMk cId="2157854130" sldId="2147483673"/>
          </pc:sldLayoutMkLst>
        </pc:sldLayoutChg>
        <pc:sldLayoutChg chg="add del replId">
          <pc:chgData name="Moulin, Forrest" userId="S::ffm5113@psu.edu::df8c2d9a-cf9a-4144-8112-790ccc3656f0" providerId="AD" clId="Web-{78A18599-BDE5-4C5A-9263-6333E51B1602}" dt="2020-11-16T05:38:49.932" v="621"/>
          <pc:sldLayoutMkLst>
            <pc:docMk/>
            <pc:sldMasterMk cId="3534368536" sldId="2147483672"/>
            <pc:sldLayoutMk cId="2405283718" sldId="2147483674"/>
          </pc:sldLayoutMkLst>
        </pc:sldLayoutChg>
        <pc:sldLayoutChg chg="add del replId">
          <pc:chgData name="Moulin, Forrest" userId="S::ffm5113@psu.edu::df8c2d9a-cf9a-4144-8112-790ccc3656f0" providerId="AD" clId="Web-{78A18599-BDE5-4C5A-9263-6333E51B1602}" dt="2020-11-16T05:38:49.932" v="621"/>
          <pc:sldLayoutMkLst>
            <pc:docMk/>
            <pc:sldMasterMk cId="3534368536" sldId="2147483672"/>
            <pc:sldLayoutMk cId="148213376" sldId="2147483675"/>
          </pc:sldLayoutMkLst>
        </pc:sldLayoutChg>
        <pc:sldLayoutChg chg="add del replId">
          <pc:chgData name="Moulin, Forrest" userId="S::ffm5113@psu.edu::df8c2d9a-cf9a-4144-8112-790ccc3656f0" providerId="AD" clId="Web-{78A18599-BDE5-4C5A-9263-6333E51B1602}" dt="2020-11-16T05:38:49.932" v="621"/>
          <pc:sldLayoutMkLst>
            <pc:docMk/>
            <pc:sldMasterMk cId="3534368536" sldId="2147483672"/>
            <pc:sldLayoutMk cId="2834153207" sldId="2147483676"/>
          </pc:sldLayoutMkLst>
        </pc:sldLayoutChg>
        <pc:sldLayoutChg chg="add del replId">
          <pc:chgData name="Moulin, Forrest" userId="S::ffm5113@psu.edu::df8c2d9a-cf9a-4144-8112-790ccc3656f0" providerId="AD" clId="Web-{78A18599-BDE5-4C5A-9263-6333E51B1602}" dt="2020-11-16T05:38:49.932" v="621"/>
          <pc:sldLayoutMkLst>
            <pc:docMk/>
            <pc:sldMasterMk cId="3534368536" sldId="2147483672"/>
            <pc:sldLayoutMk cId="1219321500" sldId="2147483677"/>
          </pc:sldLayoutMkLst>
        </pc:sldLayoutChg>
        <pc:sldLayoutChg chg="add del replId">
          <pc:chgData name="Moulin, Forrest" userId="S::ffm5113@psu.edu::df8c2d9a-cf9a-4144-8112-790ccc3656f0" providerId="AD" clId="Web-{78A18599-BDE5-4C5A-9263-6333E51B1602}" dt="2020-11-16T05:38:49.932" v="621"/>
          <pc:sldLayoutMkLst>
            <pc:docMk/>
            <pc:sldMasterMk cId="3534368536" sldId="2147483672"/>
            <pc:sldLayoutMk cId="2143721422" sldId="2147483678"/>
          </pc:sldLayoutMkLst>
        </pc:sldLayoutChg>
        <pc:sldLayoutChg chg="add del replId">
          <pc:chgData name="Moulin, Forrest" userId="S::ffm5113@psu.edu::df8c2d9a-cf9a-4144-8112-790ccc3656f0" providerId="AD" clId="Web-{78A18599-BDE5-4C5A-9263-6333E51B1602}" dt="2020-11-16T05:38:49.932" v="621"/>
          <pc:sldLayoutMkLst>
            <pc:docMk/>
            <pc:sldMasterMk cId="3534368536" sldId="2147483672"/>
            <pc:sldLayoutMk cId="203605215" sldId="2147483679"/>
          </pc:sldLayoutMkLst>
        </pc:sldLayoutChg>
        <pc:sldLayoutChg chg="add del replId">
          <pc:chgData name="Moulin, Forrest" userId="S::ffm5113@psu.edu::df8c2d9a-cf9a-4144-8112-790ccc3656f0" providerId="AD" clId="Web-{78A18599-BDE5-4C5A-9263-6333E51B1602}" dt="2020-11-16T05:38:49.932" v="621"/>
          <pc:sldLayoutMkLst>
            <pc:docMk/>
            <pc:sldMasterMk cId="3534368536" sldId="2147483672"/>
            <pc:sldLayoutMk cId="2499477181" sldId="2147483680"/>
          </pc:sldLayoutMkLst>
        </pc:sldLayoutChg>
        <pc:sldLayoutChg chg="add del replId">
          <pc:chgData name="Moulin, Forrest" userId="S::ffm5113@psu.edu::df8c2d9a-cf9a-4144-8112-790ccc3656f0" providerId="AD" clId="Web-{78A18599-BDE5-4C5A-9263-6333E51B1602}" dt="2020-11-16T05:38:49.932" v="621"/>
          <pc:sldLayoutMkLst>
            <pc:docMk/>
            <pc:sldMasterMk cId="3534368536" sldId="2147483672"/>
            <pc:sldLayoutMk cId="1820793032" sldId="2147483681"/>
          </pc:sldLayoutMkLst>
        </pc:sldLayoutChg>
        <pc:sldLayoutChg chg="add del replId">
          <pc:chgData name="Moulin, Forrest" userId="S::ffm5113@psu.edu::df8c2d9a-cf9a-4144-8112-790ccc3656f0" providerId="AD" clId="Web-{78A18599-BDE5-4C5A-9263-6333E51B1602}" dt="2020-11-16T05:38:49.932" v="621"/>
          <pc:sldLayoutMkLst>
            <pc:docMk/>
            <pc:sldMasterMk cId="3534368536" sldId="2147483672"/>
            <pc:sldLayoutMk cId="1128573980" sldId="2147483682"/>
          </pc:sldLayoutMkLst>
        </pc:sldLayoutChg>
        <pc:sldLayoutChg chg="add del replId">
          <pc:chgData name="Moulin, Forrest" userId="S::ffm5113@psu.edu::df8c2d9a-cf9a-4144-8112-790ccc3656f0" providerId="AD" clId="Web-{78A18599-BDE5-4C5A-9263-6333E51B1602}" dt="2020-11-16T05:38:49.932" v="621"/>
          <pc:sldLayoutMkLst>
            <pc:docMk/>
            <pc:sldMasterMk cId="3534368536" sldId="2147483672"/>
            <pc:sldLayoutMk cId="987477771" sldId="2147483683"/>
          </pc:sldLayoutMkLst>
        </pc:sldLayoutChg>
      </pc:sldMasterChg>
      <pc:sldMasterChg chg="add del addSldLayout delSldLayout">
        <pc:chgData name="Moulin, Forrest" userId="S::ffm5113@psu.edu::df8c2d9a-cf9a-4144-8112-790ccc3656f0" providerId="AD" clId="Web-{78A18599-BDE5-4C5A-9263-6333E51B1602}" dt="2020-11-16T05:34:53.920" v="537"/>
        <pc:sldMasterMkLst>
          <pc:docMk/>
          <pc:sldMasterMk cId="4085567324" sldId="2147483685"/>
        </pc:sldMasterMkLst>
        <pc:sldLayoutChg chg="add del">
          <pc:chgData name="Moulin, Forrest" userId="S::ffm5113@psu.edu::df8c2d9a-cf9a-4144-8112-790ccc3656f0" providerId="AD" clId="Web-{78A18599-BDE5-4C5A-9263-6333E51B1602}" dt="2020-11-16T05:34:53.920" v="537"/>
          <pc:sldLayoutMkLst>
            <pc:docMk/>
            <pc:sldMasterMk cId="4085567324" sldId="2147483685"/>
            <pc:sldLayoutMk cId="3973542556" sldId="2147483674"/>
          </pc:sldLayoutMkLst>
        </pc:sldLayoutChg>
        <pc:sldLayoutChg chg="add del">
          <pc:chgData name="Moulin, Forrest" userId="S::ffm5113@psu.edu::df8c2d9a-cf9a-4144-8112-790ccc3656f0" providerId="AD" clId="Web-{78A18599-BDE5-4C5A-9263-6333E51B1602}" dt="2020-11-16T05:34:53.920" v="537"/>
          <pc:sldLayoutMkLst>
            <pc:docMk/>
            <pc:sldMasterMk cId="4085567324" sldId="2147483685"/>
            <pc:sldLayoutMk cId="833802488" sldId="2147483675"/>
          </pc:sldLayoutMkLst>
        </pc:sldLayoutChg>
        <pc:sldLayoutChg chg="add del">
          <pc:chgData name="Moulin, Forrest" userId="S::ffm5113@psu.edu::df8c2d9a-cf9a-4144-8112-790ccc3656f0" providerId="AD" clId="Web-{78A18599-BDE5-4C5A-9263-6333E51B1602}" dt="2020-11-16T05:34:53.920" v="537"/>
          <pc:sldLayoutMkLst>
            <pc:docMk/>
            <pc:sldMasterMk cId="4085567324" sldId="2147483685"/>
            <pc:sldLayoutMk cId="3934703617" sldId="2147483676"/>
          </pc:sldLayoutMkLst>
        </pc:sldLayoutChg>
        <pc:sldLayoutChg chg="add del">
          <pc:chgData name="Moulin, Forrest" userId="S::ffm5113@psu.edu::df8c2d9a-cf9a-4144-8112-790ccc3656f0" providerId="AD" clId="Web-{78A18599-BDE5-4C5A-9263-6333E51B1602}" dt="2020-11-16T05:34:53.920" v="537"/>
          <pc:sldLayoutMkLst>
            <pc:docMk/>
            <pc:sldMasterMk cId="4085567324" sldId="2147483685"/>
            <pc:sldLayoutMk cId="179158106" sldId="2147483677"/>
          </pc:sldLayoutMkLst>
        </pc:sldLayoutChg>
        <pc:sldLayoutChg chg="add del">
          <pc:chgData name="Moulin, Forrest" userId="S::ffm5113@psu.edu::df8c2d9a-cf9a-4144-8112-790ccc3656f0" providerId="AD" clId="Web-{78A18599-BDE5-4C5A-9263-6333E51B1602}" dt="2020-11-16T05:34:53.920" v="537"/>
          <pc:sldLayoutMkLst>
            <pc:docMk/>
            <pc:sldMasterMk cId="4085567324" sldId="2147483685"/>
            <pc:sldLayoutMk cId="3552695326" sldId="2147483678"/>
          </pc:sldLayoutMkLst>
        </pc:sldLayoutChg>
        <pc:sldLayoutChg chg="add del">
          <pc:chgData name="Moulin, Forrest" userId="S::ffm5113@psu.edu::df8c2d9a-cf9a-4144-8112-790ccc3656f0" providerId="AD" clId="Web-{78A18599-BDE5-4C5A-9263-6333E51B1602}" dt="2020-11-16T05:34:53.920" v="537"/>
          <pc:sldLayoutMkLst>
            <pc:docMk/>
            <pc:sldMasterMk cId="4085567324" sldId="2147483685"/>
            <pc:sldLayoutMk cId="3341564998" sldId="2147483679"/>
          </pc:sldLayoutMkLst>
        </pc:sldLayoutChg>
        <pc:sldLayoutChg chg="add del">
          <pc:chgData name="Moulin, Forrest" userId="S::ffm5113@psu.edu::df8c2d9a-cf9a-4144-8112-790ccc3656f0" providerId="AD" clId="Web-{78A18599-BDE5-4C5A-9263-6333E51B1602}" dt="2020-11-16T05:34:53.920" v="537"/>
          <pc:sldLayoutMkLst>
            <pc:docMk/>
            <pc:sldMasterMk cId="4085567324" sldId="2147483685"/>
            <pc:sldLayoutMk cId="102139427" sldId="2147483680"/>
          </pc:sldLayoutMkLst>
        </pc:sldLayoutChg>
        <pc:sldLayoutChg chg="add del">
          <pc:chgData name="Moulin, Forrest" userId="S::ffm5113@psu.edu::df8c2d9a-cf9a-4144-8112-790ccc3656f0" providerId="AD" clId="Web-{78A18599-BDE5-4C5A-9263-6333E51B1602}" dt="2020-11-16T05:34:53.920" v="537"/>
          <pc:sldLayoutMkLst>
            <pc:docMk/>
            <pc:sldMasterMk cId="4085567324" sldId="2147483685"/>
            <pc:sldLayoutMk cId="345554534" sldId="2147483681"/>
          </pc:sldLayoutMkLst>
        </pc:sldLayoutChg>
        <pc:sldLayoutChg chg="add del">
          <pc:chgData name="Moulin, Forrest" userId="S::ffm5113@psu.edu::df8c2d9a-cf9a-4144-8112-790ccc3656f0" providerId="AD" clId="Web-{78A18599-BDE5-4C5A-9263-6333E51B1602}" dt="2020-11-16T05:34:53.920" v="537"/>
          <pc:sldLayoutMkLst>
            <pc:docMk/>
            <pc:sldMasterMk cId="4085567324" sldId="2147483685"/>
            <pc:sldLayoutMk cId="2214317441" sldId="2147483682"/>
          </pc:sldLayoutMkLst>
        </pc:sldLayoutChg>
        <pc:sldLayoutChg chg="add del">
          <pc:chgData name="Moulin, Forrest" userId="S::ffm5113@psu.edu::df8c2d9a-cf9a-4144-8112-790ccc3656f0" providerId="AD" clId="Web-{78A18599-BDE5-4C5A-9263-6333E51B1602}" dt="2020-11-16T05:34:53.920" v="537"/>
          <pc:sldLayoutMkLst>
            <pc:docMk/>
            <pc:sldMasterMk cId="4085567324" sldId="2147483685"/>
            <pc:sldLayoutMk cId="467844944" sldId="2147483683"/>
          </pc:sldLayoutMkLst>
        </pc:sldLayoutChg>
        <pc:sldLayoutChg chg="add del">
          <pc:chgData name="Moulin, Forrest" userId="S::ffm5113@psu.edu::df8c2d9a-cf9a-4144-8112-790ccc3656f0" providerId="AD" clId="Web-{78A18599-BDE5-4C5A-9263-6333E51B1602}" dt="2020-11-16T05:34:53.920" v="537"/>
          <pc:sldLayoutMkLst>
            <pc:docMk/>
            <pc:sldMasterMk cId="4085567324" sldId="2147483685"/>
            <pc:sldLayoutMk cId="1046891584" sldId="2147483684"/>
          </pc:sldLayoutMkLst>
        </pc:sldLayoutChg>
      </pc:sldMasterChg>
      <pc:sldMasterChg chg="add del addSldLayout delSldLayout">
        <pc:chgData name="Moulin, Forrest" userId="S::ffm5113@psu.edu::df8c2d9a-cf9a-4144-8112-790ccc3656f0" providerId="AD" clId="Web-{78A18599-BDE5-4C5A-9263-6333E51B1602}" dt="2020-11-16T05:39:12.609" v="634"/>
        <pc:sldMasterMkLst>
          <pc:docMk/>
          <pc:sldMasterMk cId="1656492694" sldId="2147483772"/>
        </pc:sldMasterMkLst>
        <pc:sldLayoutChg chg="add del">
          <pc:chgData name="Moulin, Forrest" userId="S::ffm5113@psu.edu::df8c2d9a-cf9a-4144-8112-790ccc3656f0" providerId="AD" clId="Web-{78A18599-BDE5-4C5A-9263-6333E51B1602}" dt="2020-11-16T05:39:12.609" v="634"/>
          <pc:sldLayoutMkLst>
            <pc:docMk/>
            <pc:sldMasterMk cId="1656492694" sldId="2147483772"/>
            <pc:sldLayoutMk cId="1263950500" sldId="2147483761"/>
          </pc:sldLayoutMkLst>
        </pc:sldLayoutChg>
        <pc:sldLayoutChg chg="add del">
          <pc:chgData name="Moulin, Forrest" userId="S::ffm5113@psu.edu::df8c2d9a-cf9a-4144-8112-790ccc3656f0" providerId="AD" clId="Web-{78A18599-BDE5-4C5A-9263-6333E51B1602}" dt="2020-11-16T05:39:12.609" v="634"/>
          <pc:sldLayoutMkLst>
            <pc:docMk/>
            <pc:sldMasterMk cId="1656492694" sldId="2147483772"/>
            <pc:sldLayoutMk cId="1791525362" sldId="2147483762"/>
          </pc:sldLayoutMkLst>
        </pc:sldLayoutChg>
        <pc:sldLayoutChg chg="add del">
          <pc:chgData name="Moulin, Forrest" userId="S::ffm5113@psu.edu::df8c2d9a-cf9a-4144-8112-790ccc3656f0" providerId="AD" clId="Web-{78A18599-BDE5-4C5A-9263-6333E51B1602}" dt="2020-11-16T05:39:12.609" v="634"/>
          <pc:sldLayoutMkLst>
            <pc:docMk/>
            <pc:sldMasterMk cId="1656492694" sldId="2147483772"/>
            <pc:sldLayoutMk cId="1556604201" sldId="2147483763"/>
          </pc:sldLayoutMkLst>
        </pc:sldLayoutChg>
        <pc:sldLayoutChg chg="add del">
          <pc:chgData name="Moulin, Forrest" userId="S::ffm5113@psu.edu::df8c2d9a-cf9a-4144-8112-790ccc3656f0" providerId="AD" clId="Web-{78A18599-BDE5-4C5A-9263-6333E51B1602}" dt="2020-11-16T05:39:12.609" v="634"/>
          <pc:sldLayoutMkLst>
            <pc:docMk/>
            <pc:sldMasterMk cId="1656492694" sldId="2147483772"/>
            <pc:sldLayoutMk cId="1421412512" sldId="2147483764"/>
          </pc:sldLayoutMkLst>
        </pc:sldLayoutChg>
        <pc:sldLayoutChg chg="add del">
          <pc:chgData name="Moulin, Forrest" userId="S::ffm5113@psu.edu::df8c2d9a-cf9a-4144-8112-790ccc3656f0" providerId="AD" clId="Web-{78A18599-BDE5-4C5A-9263-6333E51B1602}" dt="2020-11-16T05:39:12.609" v="634"/>
          <pc:sldLayoutMkLst>
            <pc:docMk/>
            <pc:sldMasterMk cId="1656492694" sldId="2147483772"/>
            <pc:sldLayoutMk cId="4086706190" sldId="2147483765"/>
          </pc:sldLayoutMkLst>
        </pc:sldLayoutChg>
        <pc:sldLayoutChg chg="add del">
          <pc:chgData name="Moulin, Forrest" userId="S::ffm5113@psu.edu::df8c2d9a-cf9a-4144-8112-790ccc3656f0" providerId="AD" clId="Web-{78A18599-BDE5-4C5A-9263-6333E51B1602}" dt="2020-11-16T05:39:12.609" v="634"/>
          <pc:sldLayoutMkLst>
            <pc:docMk/>
            <pc:sldMasterMk cId="1656492694" sldId="2147483772"/>
            <pc:sldLayoutMk cId="3052575185" sldId="2147483766"/>
          </pc:sldLayoutMkLst>
        </pc:sldLayoutChg>
        <pc:sldLayoutChg chg="add del">
          <pc:chgData name="Moulin, Forrest" userId="S::ffm5113@psu.edu::df8c2d9a-cf9a-4144-8112-790ccc3656f0" providerId="AD" clId="Web-{78A18599-BDE5-4C5A-9263-6333E51B1602}" dt="2020-11-16T05:39:12.609" v="634"/>
          <pc:sldLayoutMkLst>
            <pc:docMk/>
            <pc:sldMasterMk cId="1656492694" sldId="2147483772"/>
            <pc:sldLayoutMk cId="2574536635" sldId="2147483767"/>
          </pc:sldLayoutMkLst>
        </pc:sldLayoutChg>
        <pc:sldLayoutChg chg="add del">
          <pc:chgData name="Moulin, Forrest" userId="S::ffm5113@psu.edu::df8c2d9a-cf9a-4144-8112-790ccc3656f0" providerId="AD" clId="Web-{78A18599-BDE5-4C5A-9263-6333E51B1602}" dt="2020-11-16T05:39:12.609" v="634"/>
          <pc:sldLayoutMkLst>
            <pc:docMk/>
            <pc:sldMasterMk cId="1656492694" sldId="2147483772"/>
            <pc:sldLayoutMk cId="2336381050" sldId="2147483768"/>
          </pc:sldLayoutMkLst>
        </pc:sldLayoutChg>
        <pc:sldLayoutChg chg="add del">
          <pc:chgData name="Moulin, Forrest" userId="S::ffm5113@psu.edu::df8c2d9a-cf9a-4144-8112-790ccc3656f0" providerId="AD" clId="Web-{78A18599-BDE5-4C5A-9263-6333E51B1602}" dt="2020-11-16T05:39:12.609" v="634"/>
          <pc:sldLayoutMkLst>
            <pc:docMk/>
            <pc:sldMasterMk cId="1656492694" sldId="2147483772"/>
            <pc:sldLayoutMk cId="3981468223" sldId="2147483769"/>
          </pc:sldLayoutMkLst>
        </pc:sldLayoutChg>
        <pc:sldLayoutChg chg="add del">
          <pc:chgData name="Moulin, Forrest" userId="S::ffm5113@psu.edu::df8c2d9a-cf9a-4144-8112-790ccc3656f0" providerId="AD" clId="Web-{78A18599-BDE5-4C5A-9263-6333E51B1602}" dt="2020-11-16T05:39:12.609" v="634"/>
          <pc:sldLayoutMkLst>
            <pc:docMk/>
            <pc:sldMasterMk cId="1656492694" sldId="2147483772"/>
            <pc:sldLayoutMk cId="865543925" sldId="2147483770"/>
          </pc:sldLayoutMkLst>
        </pc:sldLayoutChg>
        <pc:sldLayoutChg chg="add del">
          <pc:chgData name="Moulin, Forrest" userId="S::ffm5113@psu.edu::df8c2d9a-cf9a-4144-8112-790ccc3656f0" providerId="AD" clId="Web-{78A18599-BDE5-4C5A-9263-6333E51B1602}" dt="2020-11-16T05:39:12.609" v="634"/>
          <pc:sldLayoutMkLst>
            <pc:docMk/>
            <pc:sldMasterMk cId="1656492694" sldId="2147483772"/>
            <pc:sldLayoutMk cId="3875920643" sldId="2147483771"/>
          </pc:sldLayoutMkLst>
        </pc:sldLayoutChg>
      </pc:sldMasterChg>
      <pc:sldMasterChg chg="add del addSldLayout delSldLayout">
        <pc:chgData name="Moulin, Forrest" userId="S::ffm5113@psu.edu::df8c2d9a-cf9a-4144-8112-790ccc3656f0" providerId="AD" clId="Web-{78A18599-BDE5-4C5A-9263-6333E51B1602}" dt="2020-11-16T05:43:05.378" v="694"/>
        <pc:sldMasterMkLst>
          <pc:docMk/>
          <pc:sldMasterMk cId="3858886470" sldId="2147483848"/>
        </pc:sldMasterMkLst>
        <pc:sldLayoutChg chg="add del">
          <pc:chgData name="Moulin, Forrest" userId="S::ffm5113@psu.edu::df8c2d9a-cf9a-4144-8112-790ccc3656f0" providerId="AD" clId="Web-{78A18599-BDE5-4C5A-9263-6333E51B1602}" dt="2020-11-16T05:43:05.378" v="694"/>
          <pc:sldLayoutMkLst>
            <pc:docMk/>
            <pc:sldMasterMk cId="3858886470" sldId="2147483848"/>
            <pc:sldLayoutMk cId="1520041182" sldId="2147483837"/>
          </pc:sldLayoutMkLst>
        </pc:sldLayoutChg>
        <pc:sldLayoutChg chg="add del">
          <pc:chgData name="Moulin, Forrest" userId="S::ffm5113@psu.edu::df8c2d9a-cf9a-4144-8112-790ccc3656f0" providerId="AD" clId="Web-{78A18599-BDE5-4C5A-9263-6333E51B1602}" dt="2020-11-16T05:43:05.378" v="694"/>
          <pc:sldLayoutMkLst>
            <pc:docMk/>
            <pc:sldMasterMk cId="3858886470" sldId="2147483848"/>
            <pc:sldLayoutMk cId="432840670" sldId="2147483838"/>
          </pc:sldLayoutMkLst>
        </pc:sldLayoutChg>
        <pc:sldLayoutChg chg="add del">
          <pc:chgData name="Moulin, Forrest" userId="S::ffm5113@psu.edu::df8c2d9a-cf9a-4144-8112-790ccc3656f0" providerId="AD" clId="Web-{78A18599-BDE5-4C5A-9263-6333E51B1602}" dt="2020-11-16T05:43:05.378" v="694"/>
          <pc:sldLayoutMkLst>
            <pc:docMk/>
            <pc:sldMasterMk cId="3858886470" sldId="2147483848"/>
            <pc:sldLayoutMk cId="3151582059" sldId="2147483839"/>
          </pc:sldLayoutMkLst>
        </pc:sldLayoutChg>
        <pc:sldLayoutChg chg="add del">
          <pc:chgData name="Moulin, Forrest" userId="S::ffm5113@psu.edu::df8c2d9a-cf9a-4144-8112-790ccc3656f0" providerId="AD" clId="Web-{78A18599-BDE5-4C5A-9263-6333E51B1602}" dt="2020-11-16T05:43:05.378" v="694"/>
          <pc:sldLayoutMkLst>
            <pc:docMk/>
            <pc:sldMasterMk cId="3858886470" sldId="2147483848"/>
            <pc:sldLayoutMk cId="2358663265" sldId="2147483840"/>
          </pc:sldLayoutMkLst>
        </pc:sldLayoutChg>
        <pc:sldLayoutChg chg="add del">
          <pc:chgData name="Moulin, Forrest" userId="S::ffm5113@psu.edu::df8c2d9a-cf9a-4144-8112-790ccc3656f0" providerId="AD" clId="Web-{78A18599-BDE5-4C5A-9263-6333E51B1602}" dt="2020-11-16T05:43:05.378" v="694"/>
          <pc:sldLayoutMkLst>
            <pc:docMk/>
            <pc:sldMasterMk cId="3858886470" sldId="2147483848"/>
            <pc:sldLayoutMk cId="3498350062" sldId="2147483841"/>
          </pc:sldLayoutMkLst>
        </pc:sldLayoutChg>
        <pc:sldLayoutChg chg="add del">
          <pc:chgData name="Moulin, Forrest" userId="S::ffm5113@psu.edu::df8c2d9a-cf9a-4144-8112-790ccc3656f0" providerId="AD" clId="Web-{78A18599-BDE5-4C5A-9263-6333E51B1602}" dt="2020-11-16T05:43:05.378" v="694"/>
          <pc:sldLayoutMkLst>
            <pc:docMk/>
            <pc:sldMasterMk cId="3858886470" sldId="2147483848"/>
            <pc:sldLayoutMk cId="3901977250" sldId="2147483842"/>
          </pc:sldLayoutMkLst>
        </pc:sldLayoutChg>
        <pc:sldLayoutChg chg="add del">
          <pc:chgData name="Moulin, Forrest" userId="S::ffm5113@psu.edu::df8c2d9a-cf9a-4144-8112-790ccc3656f0" providerId="AD" clId="Web-{78A18599-BDE5-4C5A-9263-6333E51B1602}" dt="2020-11-16T05:43:05.378" v="694"/>
          <pc:sldLayoutMkLst>
            <pc:docMk/>
            <pc:sldMasterMk cId="3858886470" sldId="2147483848"/>
            <pc:sldLayoutMk cId="1535599577" sldId="2147483843"/>
          </pc:sldLayoutMkLst>
        </pc:sldLayoutChg>
        <pc:sldLayoutChg chg="add del">
          <pc:chgData name="Moulin, Forrest" userId="S::ffm5113@psu.edu::df8c2d9a-cf9a-4144-8112-790ccc3656f0" providerId="AD" clId="Web-{78A18599-BDE5-4C5A-9263-6333E51B1602}" dt="2020-11-16T05:43:05.378" v="694"/>
          <pc:sldLayoutMkLst>
            <pc:docMk/>
            <pc:sldMasterMk cId="3858886470" sldId="2147483848"/>
            <pc:sldLayoutMk cId="2959204396" sldId="2147483844"/>
          </pc:sldLayoutMkLst>
        </pc:sldLayoutChg>
        <pc:sldLayoutChg chg="add del">
          <pc:chgData name="Moulin, Forrest" userId="S::ffm5113@psu.edu::df8c2d9a-cf9a-4144-8112-790ccc3656f0" providerId="AD" clId="Web-{78A18599-BDE5-4C5A-9263-6333E51B1602}" dt="2020-11-16T05:43:05.378" v="694"/>
          <pc:sldLayoutMkLst>
            <pc:docMk/>
            <pc:sldMasterMk cId="3858886470" sldId="2147483848"/>
            <pc:sldLayoutMk cId="1997580118" sldId="2147483845"/>
          </pc:sldLayoutMkLst>
        </pc:sldLayoutChg>
        <pc:sldLayoutChg chg="add del">
          <pc:chgData name="Moulin, Forrest" userId="S::ffm5113@psu.edu::df8c2d9a-cf9a-4144-8112-790ccc3656f0" providerId="AD" clId="Web-{78A18599-BDE5-4C5A-9263-6333E51B1602}" dt="2020-11-16T05:43:05.378" v="694"/>
          <pc:sldLayoutMkLst>
            <pc:docMk/>
            <pc:sldMasterMk cId="3858886470" sldId="2147483848"/>
            <pc:sldLayoutMk cId="3413117228" sldId="2147483846"/>
          </pc:sldLayoutMkLst>
        </pc:sldLayoutChg>
        <pc:sldLayoutChg chg="add del">
          <pc:chgData name="Moulin, Forrest" userId="S::ffm5113@psu.edu::df8c2d9a-cf9a-4144-8112-790ccc3656f0" providerId="AD" clId="Web-{78A18599-BDE5-4C5A-9263-6333E51B1602}" dt="2020-11-16T05:43:05.378" v="694"/>
          <pc:sldLayoutMkLst>
            <pc:docMk/>
            <pc:sldMasterMk cId="3858886470" sldId="2147483848"/>
            <pc:sldLayoutMk cId="229960727" sldId="2147483847"/>
          </pc:sldLayoutMkLst>
        </pc:sldLayoutChg>
      </pc:sldMasterChg>
      <pc:sldMasterChg chg="add del addSldLayout delSldLayout">
        <pc:chgData name="Moulin, Forrest" userId="S::ffm5113@psu.edu::df8c2d9a-cf9a-4144-8112-790ccc3656f0" providerId="AD" clId="Web-{78A18599-BDE5-4C5A-9263-6333E51B1602}" dt="2020-11-16T05:41:48.207" v="689"/>
        <pc:sldMasterMkLst>
          <pc:docMk/>
          <pc:sldMasterMk cId="3524051964" sldId="2147483849"/>
        </pc:sldMasterMkLst>
        <pc:sldLayoutChg chg="add del">
          <pc:chgData name="Moulin, Forrest" userId="S::ffm5113@psu.edu::df8c2d9a-cf9a-4144-8112-790ccc3656f0" providerId="AD" clId="Web-{78A18599-BDE5-4C5A-9263-6333E51B1602}" dt="2020-11-16T05:41:48.207" v="689"/>
          <pc:sldLayoutMkLst>
            <pc:docMk/>
            <pc:sldMasterMk cId="3524051964" sldId="2147483849"/>
            <pc:sldLayoutMk cId="3061608443" sldId="2147483850"/>
          </pc:sldLayoutMkLst>
        </pc:sldLayoutChg>
        <pc:sldLayoutChg chg="add del">
          <pc:chgData name="Moulin, Forrest" userId="S::ffm5113@psu.edu::df8c2d9a-cf9a-4144-8112-790ccc3656f0" providerId="AD" clId="Web-{78A18599-BDE5-4C5A-9263-6333E51B1602}" dt="2020-11-16T05:41:48.207" v="689"/>
          <pc:sldLayoutMkLst>
            <pc:docMk/>
            <pc:sldMasterMk cId="3524051964" sldId="2147483849"/>
            <pc:sldLayoutMk cId="2404115318" sldId="2147483851"/>
          </pc:sldLayoutMkLst>
        </pc:sldLayoutChg>
        <pc:sldLayoutChg chg="add del">
          <pc:chgData name="Moulin, Forrest" userId="S::ffm5113@psu.edu::df8c2d9a-cf9a-4144-8112-790ccc3656f0" providerId="AD" clId="Web-{78A18599-BDE5-4C5A-9263-6333E51B1602}" dt="2020-11-16T05:41:48.207" v="689"/>
          <pc:sldLayoutMkLst>
            <pc:docMk/>
            <pc:sldMasterMk cId="3524051964" sldId="2147483849"/>
            <pc:sldLayoutMk cId="1386443562" sldId="2147483852"/>
          </pc:sldLayoutMkLst>
        </pc:sldLayoutChg>
        <pc:sldLayoutChg chg="add del">
          <pc:chgData name="Moulin, Forrest" userId="S::ffm5113@psu.edu::df8c2d9a-cf9a-4144-8112-790ccc3656f0" providerId="AD" clId="Web-{78A18599-BDE5-4C5A-9263-6333E51B1602}" dt="2020-11-16T05:41:48.207" v="689"/>
          <pc:sldLayoutMkLst>
            <pc:docMk/>
            <pc:sldMasterMk cId="3524051964" sldId="2147483849"/>
            <pc:sldLayoutMk cId="279977143" sldId="2147483853"/>
          </pc:sldLayoutMkLst>
        </pc:sldLayoutChg>
        <pc:sldLayoutChg chg="add del">
          <pc:chgData name="Moulin, Forrest" userId="S::ffm5113@psu.edu::df8c2d9a-cf9a-4144-8112-790ccc3656f0" providerId="AD" clId="Web-{78A18599-BDE5-4C5A-9263-6333E51B1602}" dt="2020-11-16T05:41:48.207" v="689"/>
          <pc:sldLayoutMkLst>
            <pc:docMk/>
            <pc:sldMasterMk cId="3524051964" sldId="2147483849"/>
            <pc:sldLayoutMk cId="1032478300" sldId="2147483854"/>
          </pc:sldLayoutMkLst>
        </pc:sldLayoutChg>
        <pc:sldLayoutChg chg="add del">
          <pc:chgData name="Moulin, Forrest" userId="S::ffm5113@psu.edu::df8c2d9a-cf9a-4144-8112-790ccc3656f0" providerId="AD" clId="Web-{78A18599-BDE5-4C5A-9263-6333E51B1602}" dt="2020-11-16T05:41:48.207" v="689"/>
          <pc:sldLayoutMkLst>
            <pc:docMk/>
            <pc:sldMasterMk cId="3524051964" sldId="2147483849"/>
            <pc:sldLayoutMk cId="2879144546" sldId="2147483855"/>
          </pc:sldLayoutMkLst>
        </pc:sldLayoutChg>
        <pc:sldLayoutChg chg="add del">
          <pc:chgData name="Moulin, Forrest" userId="S::ffm5113@psu.edu::df8c2d9a-cf9a-4144-8112-790ccc3656f0" providerId="AD" clId="Web-{78A18599-BDE5-4C5A-9263-6333E51B1602}" dt="2020-11-16T05:41:48.207" v="689"/>
          <pc:sldLayoutMkLst>
            <pc:docMk/>
            <pc:sldMasterMk cId="3524051964" sldId="2147483849"/>
            <pc:sldLayoutMk cId="1828794218" sldId="2147483856"/>
          </pc:sldLayoutMkLst>
        </pc:sldLayoutChg>
        <pc:sldLayoutChg chg="add del">
          <pc:chgData name="Moulin, Forrest" userId="S::ffm5113@psu.edu::df8c2d9a-cf9a-4144-8112-790ccc3656f0" providerId="AD" clId="Web-{78A18599-BDE5-4C5A-9263-6333E51B1602}" dt="2020-11-16T05:41:48.207" v="689"/>
          <pc:sldLayoutMkLst>
            <pc:docMk/>
            <pc:sldMasterMk cId="3524051964" sldId="2147483849"/>
            <pc:sldLayoutMk cId="3186006062" sldId="2147483857"/>
          </pc:sldLayoutMkLst>
        </pc:sldLayoutChg>
        <pc:sldLayoutChg chg="add del">
          <pc:chgData name="Moulin, Forrest" userId="S::ffm5113@psu.edu::df8c2d9a-cf9a-4144-8112-790ccc3656f0" providerId="AD" clId="Web-{78A18599-BDE5-4C5A-9263-6333E51B1602}" dt="2020-11-16T05:41:48.207" v="689"/>
          <pc:sldLayoutMkLst>
            <pc:docMk/>
            <pc:sldMasterMk cId="3524051964" sldId="2147483849"/>
            <pc:sldLayoutMk cId="2671736965" sldId="2147483858"/>
          </pc:sldLayoutMkLst>
        </pc:sldLayoutChg>
        <pc:sldLayoutChg chg="add del">
          <pc:chgData name="Moulin, Forrest" userId="S::ffm5113@psu.edu::df8c2d9a-cf9a-4144-8112-790ccc3656f0" providerId="AD" clId="Web-{78A18599-BDE5-4C5A-9263-6333E51B1602}" dt="2020-11-16T05:41:48.207" v="689"/>
          <pc:sldLayoutMkLst>
            <pc:docMk/>
            <pc:sldMasterMk cId="3524051964" sldId="2147483849"/>
            <pc:sldLayoutMk cId="3780750766" sldId="2147483859"/>
          </pc:sldLayoutMkLst>
        </pc:sldLayoutChg>
        <pc:sldLayoutChg chg="add del">
          <pc:chgData name="Moulin, Forrest" userId="S::ffm5113@psu.edu::df8c2d9a-cf9a-4144-8112-790ccc3656f0" providerId="AD" clId="Web-{78A18599-BDE5-4C5A-9263-6333E51B1602}" dt="2020-11-16T05:41:48.207" v="689"/>
          <pc:sldLayoutMkLst>
            <pc:docMk/>
            <pc:sldMasterMk cId="3524051964" sldId="2147483849"/>
            <pc:sldLayoutMk cId="218182828" sldId="2147483860"/>
          </pc:sldLayoutMkLst>
        </pc:sldLayoutChg>
      </pc:sldMasterChg>
      <pc:sldMasterChg chg="add addSldLayout">
        <pc:chgData name="Moulin, Forrest" userId="S::ffm5113@psu.edu::df8c2d9a-cf9a-4144-8112-790ccc3656f0" providerId="AD" clId="Web-{78A18599-BDE5-4C5A-9263-6333E51B1602}" dt="2020-11-16T05:43:05.378" v="694"/>
        <pc:sldMasterMkLst>
          <pc:docMk/>
          <pc:sldMasterMk cId="2300993848" sldId="2147483885"/>
        </pc:sldMasterMkLst>
        <pc:sldLayoutChg chg="add">
          <pc:chgData name="Moulin, Forrest" userId="S::ffm5113@psu.edu::df8c2d9a-cf9a-4144-8112-790ccc3656f0" providerId="AD" clId="Web-{78A18599-BDE5-4C5A-9263-6333E51B1602}" dt="2020-11-16T05:43:05.378" v="694"/>
          <pc:sldLayoutMkLst>
            <pc:docMk/>
            <pc:sldMasterMk cId="2300993848" sldId="2147483885"/>
            <pc:sldLayoutMk cId="3314519146" sldId="2147483874"/>
          </pc:sldLayoutMkLst>
        </pc:sldLayoutChg>
        <pc:sldLayoutChg chg="add">
          <pc:chgData name="Moulin, Forrest" userId="S::ffm5113@psu.edu::df8c2d9a-cf9a-4144-8112-790ccc3656f0" providerId="AD" clId="Web-{78A18599-BDE5-4C5A-9263-6333E51B1602}" dt="2020-11-16T05:43:05.378" v="694"/>
          <pc:sldLayoutMkLst>
            <pc:docMk/>
            <pc:sldMasterMk cId="2300993848" sldId="2147483885"/>
            <pc:sldLayoutMk cId="410606324" sldId="2147483875"/>
          </pc:sldLayoutMkLst>
        </pc:sldLayoutChg>
        <pc:sldLayoutChg chg="add">
          <pc:chgData name="Moulin, Forrest" userId="S::ffm5113@psu.edu::df8c2d9a-cf9a-4144-8112-790ccc3656f0" providerId="AD" clId="Web-{78A18599-BDE5-4C5A-9263-6333E51B1602}" dt="2020-11-16T05:43:05.378" v="694"/>
          <pc:sldLayoutMkLst>
            <pc:docMk/>
            <pc:sldMasterMk cId="2300993848" sldId="2147483885"/>
            <pc:sldLayoutMk cId="2441837742" sldId="2147483876"/>
          </pc:sldLayoutMkLst>
        </pc:sldLayoutChg>
        <pc:sldLayoutChg chg="add">
          <pc:chgData name="Moulin, Forrest" userId="S::ffm5113@psu.edu::df8c2d9a-cf9a-4144-8112-790ccc3656f0" providerId="AD" clId="Web-{78A18599-BDE5-4C5A-9263-6333E51B1602}" dt="2020-11-16T05:43:05.378" v="694"/>
          <pc:sldLayoutMkLst>
            <pc:docMk/>
            <pc:sldMasterMk cId="2300993848" sldId="2147483885"/>
            <pc:sldLayoutMk cId="45539540" sldId="2147483877"/>
          </pc:sldLayoutMkLst>
        </pc:sldLayoutChg>
        <pc:sldLayoutChg chg="add">
          <pc:chgData name="Moulin, Forrest" userId="S::ffm5113@psu.edu::df8c2d9a-cf9a-4144-8112-790ccc3656f0" providerId="AD" clId="Web-{78A18599-BDE5-4C5A-9263-6333E51B1602}" dt="2020-11-16T05:43:05.378" v="694"/>
          <pc:sldLayoutMkLst>
            <pc:docMk/>
            <pc:sldMasterMk cId="2300993848" sldId="2147483885"/>
            <pc:sldLayoutMk cId="1474101463" sldId="2147483878"/>
          </pc:sldLayoutMkLst>
        </pc:sldLayoutChg>
        <pc:sldLayoutChg chg="add">
          <pc:chgData name="Moulin, Forrest" userId="S::ffm5113@psu.edu::df8c2d9a-cf9a-4144-8112-790ccc3656f0" providerId="AD" clId="Web-{78A18599-BDE5-4C5A-9263-6333E51B1602}" dt="2020-11-16T05:43:05.378" v="694"/>
          <pc:sldLayoutMkLst>
            <pc:docMk/>
            <pc:sldMasterMk cId="2300993848" sldId="2147483885"/>
            <pc:sldLayoutMk cId="233717380" sldId="2147483879"/>
          </pc:sldLayoutMkLst>
        </pc:sldLayoutChg>
        <pc:sldLayoutChg chg="add">
          <pc:chgData name="Moulin, Forrest" userId="S::ffm5113@psu.edu::df8c2d9a-cf9a-4144-8112-790ccc3656f0" providerId="AD" clId="Web-{78A18599-BDE5-4C5A-9263-6333E51B1602}" dt="2020-11-16T05:43:05.378" v="694"/>
          <pc:sldLayoutMkLst>
            <pc:docMk/>
            <pc:sldMasterMk cId="2300993848" sldId="2147483885"/>
            <pc:sldLayoutMk cId="1757146517" sldId="2147483880"/>
          </pc:sldLayoutMkLst>
        </pc:sldLayoutChg>
        <pc:sldLayoutChg chg="add">
          <pc:chgData name="Moulin, Forrest" userId="S::ffm5113@psu.edu::df8c2d9a-cf9a-4144-8112-790ccc3656f0" providerId="AD" clId="Web-{78A18599-BDE5-4C5A-9263-6333E51B1602}" dt="2020-11-16T05:43:05.378" v="694"/>
          <pc:sldLayoutMkLst>
            <pc:docMk/>
            <pc:sldMasterMk cId="2300993848" sldId="2147483885"/>
            <pc:sldLayoutMk cId="3627839295" sldId="2147483881"/>
          </pc:sldLayoutMkLst>
        </pc:sldLayoutChg>
        <pc:sldLayoutChg chg="add">
          <pc:chgData name="Moulin, Forrest" userId="S::ffm5113@psu.edu::df8c2d9a-cf9a-4144-8112-790ccc3656f0" providerId="AD" clId="Web-{78A18599-BDE5-4C5A-9263-6333E51B1602}" dt="2020-11-16T05:43:05.378" v="694"/>
          <pc:sldLayoutMkLst>
            <pc:docMk/>
            <pc:sldMasterMk cId="2300993848" sldId="2147483885"/>
            <pc:sldLayoutMk cId="2488587274" sldId="2147483882"/>
          </pc:sldLayoutMkLst>
        </pc:sldLayoutChg>
        <pc:sldLayoutChg chg="add">
          <pc:chgData name="Moulin, Forrest" userId="S::ffm5113@psu.edu::df8c2d9a-cf9a-4144-8112-790ccc3656f0" providerId="AD" clId="Web-{78A18599-BDE5-4C5A-9263-6333E51B1602}" dt="2020-11-16T05:43:05.378" v="694"/>
          <pc:sldLayoutMkLst>
            <pc:docMk/>
            <pc:sldMasterMk cId="2300993848" sldId="2147483885"/>
            <pc:sldLayoutMk cId="2427940937" sldId="2147483883"/>
          </pc:sldLayoutMkLst>
        </pc:sldLayoutChg>
        <pc:sldLayoutChg chg="add">
          <pc:chgData name="Moulin, Forrest" userId="S::ffm5113@psu.edu::df8c2d9a-cf9a-4144-8112-790ccc3656f0" providerId="AD" clId="Web-{78A18599-BDE5-4C5A-9263-6333E51B1602}" dt="2020-11-16T05:43:05.378" v="694"/>
          <pc:sldLayoutMkLst>
            <pc:docMk/>
            <pc:sldMasterMk cId="2300993848" sldId="2147483885"/>
            <pc:sldLayoutMk cId="2412222843" sldId="2147483884"/>
          </pc:sldLayoutMkLst>
        </pc:sldLayoutChg>
      </pc:sldMasterChg>
    </pc:docChg>
  </pc:docChgLst>
  <pc:docChgLst>
    <pc:chgData name="Loudis, Jordan Matthew" userId="S::jml6722@psu.edu::3ffcad99-156b-4fc9-bc27-ea009fbef1e8" providerId="AD" clId="Web-{A8A11036-5D7A-411F-A3C2-78B45789EF83}"/>
    <pc:docChg chg="modSld">
      <pc:chgData name="Loudis, Jordan Matthew" userId="S::jml6722@psu.edu::3ffcad99-156b-4fc9-bc27-ea009fbef1e8" providerId="AD" clId="Web-{A8A11036-5D7A-411F-A3C2-78B45789EF83}" dt="2020-12-13T00:33:09.048" v="569" actId="20577"/>
      <pc:docMkLst>
        <pc:docMk/>
      </pc:docMkLst>
      <pc:sldChg chg="modSp">
        <pc:chgData name="Loudis, Jordan Matthew" userId="S::jml6722@psu.edu::3ffcad99-156b-4fc9-bc27-ea009fbef1e8" providerId="AD" clId="Web-{A8A11036-5D7A-411F-A3C2-78B45789EF83}" dt="2020-12-13T00:33:09.048" v="568" actId="20577"/>
        <pc:sldMkLst>
          <pc:docMk/>
          <pc:sldMk cId="4135751923" sldId="267"/>
        </pc:sldMkLst>
        <pc:spChg chg="mod">
          <ac:chgData name="Loudis, Jordan Matthew" userId="S::jml6722@psu.edu::3ffcad99-156b-4fc9-bc27-ea009fbef1e8" providerId="AD" clId="Web-{A8A11036-5D7A-411F-A3C2-78B45789EF83}" dt="2020-12-13T00:33:09.048" v="568" actId="20577"/>
          <ac:spMkLst>
            <pc:docMk/>
            <pc:sldMk cId="4135751923" sldId="267"/>
            <ac:spMk id="5" creationId="{02F76C94-5648-445F-86F5-020153E4ADAD}"/>
          </ac:spMkLst>
        </pc:spChg>
      </pc:sldChg>
      <pc:sldChg chg="modSp">
        <pc:chgData name="Loudis, Jordan Matthew" userId="S::jml6722@psu.edu::3ffcad99-156b-4fc9-bc27-ea009fbef1e8" providerId="AD" clId="Web-{A8A11036-5D7A-411F-A3C2-78B45789EF83}" dt="2020-12-13T00:32:49.266" v="564" actId="20577"/>
        <pc:sldMkLst>
          <pc:docMk/>
          <pc:sldMk cId="3136746678" sldId="268"/>
        </pc:sldMkLst>
        <pc:spChg chg="mod">
          <ac:chgData name="Loudis, Jordan Matthew" userId="S::jml6722@psu.edu::3ffcad99-156b-4fc9-bc27-ea009fbef1e8" providerId="AD" clId="Web-{A8A11036-5D7A-411F-A3C2-78B45789EF83}" dt="2020-12-13T00:32:49.266" v="564" actId="20577"/>
          <ac:spMkLst>
            <pc:docMk/>
            <pc:sldMk cId="3136746678" sldId="268"/>
            <ac:spMk id="5" creationId="{516E1848-26BF-43A5-B2FD-EBFECB8242BC}"/>
          </ac:spMkLst>
        </pc:spChg>
      </pc:sldChg>
    </pc:docChg>
  </pc:docChgLst>
  <pc:docChgLst>
    <pc:chgData name="Loudis, Jordan Matthew" userId="S::jml6722@psu.edu::3ffcad99-156b-4fc9-bc27-ea009fbef1e8" providerId="AD" clId="Web-{8DB0819B-AD9F-49E5-8B3C-F4D59210813F}"/>
    <pc:docChg chg="addSld modSld sldOrd">
      <pc:chgData name="Loudis, Jordan Matthew" userId="S::jml6722@psu.edu::3ffcad99-156b-4fc9-bc27-ea009fbef1e8" providerId="AD" clId="Web-{8DB0819B-AD9F-49E5-8B3C-F4D59210813F}" dt="2020-12-12T22:11:00.317" v="465"/>
      <pc:docMkLst>
        <pc:docMk/>
      </pc:docMkLst>
      <pc:sldChg chg="modSp">
        <pc:chgData name="Loudis, Jordan Matthew" userId="S::jml6722@psu.edu::3ffcad99-156b-4fc9-bc27-ea009fbef1e8" providerId="AD" clId="Web-{8DB0819B-AD9F-49E5-8B3C-F4D59210813F}" dt="2020-12-12T22:00:04.883" v="175" actId="20577"/>
        <pc:sldMkLst>
          <pc:docMk/>
          <pc:sldMk cId="3841990737" sldId="258"/>
        </pc:sldMkLst>
        <pc:spChg chg="mod">
          <ac:chgData name="Loudis, Jordan Matthew" userId="S::jml6722@psu.edu::3ffcad99-156b-4fc9-bc27-ea009fbef1e8" providerId="AD" clId="Web-{8DB0819B-AD9F-49E5-8B3C-F4D59210813F}" dt="2020-12-12T22:00:04.883" v="175" actId="20577"/>
          <ac:spMkLst>
            <pc:docMk/>
            <pc:sldMk cId="3841990737" sldId="258"/>
            <ac:spMk id="3" creationId="{F7042B74-B8B4-4D3A-AC7A-C55F3F5B9AC7}"/>
          </ac:spMkLst>
        </pc:spChg>
      </pc:sldChg>
      <pc:sldChg chg="modSp">
        <pc:chgData name="Loudis, Jordan Matthew" userId="S::jml6722@psu.edu::3ffcad99-156b-4fc9-bc27-ea009fbef1e8" providerId="AD" clId="Web-{8DB0819B-AD9F-49E5-8B3C-F4D59210813F}" dt="2020-12-12T22:00:38.555" v="179" actId="20577"/>
        <pc:sldMkLst>
          <pc:docMk/>
          <pc:sldMk cId="4135751923" sldId="267"/>
        </pc:sldMkLst>
        <pc:spChg chg="mod">
          <ac:chgData name="Loudis, Jordan Matthew" userId="S::jml6722@psu.edu::3ffcad99-156b-4fc9-bc27-ea009fbef1e8" providerId="AD" clId="Web-{8DB0819B-AD9F-49E5-8B3C-F4D59210813F}" dt="2020-12-12T21:59:48.274" v="171" actId="1076"/>
          <ac:spMkLst>
            <pc:docMk/>
            <pc:sldMk cId="4135751923" sldId="267"/>
            <ac:spMk id="2" creationId="{AFC97E0A-F989-49A9-BCAB-8CF36E19D485}"/>
          </ac:spMkLst>
        </pc:spChg>
        <pc:spChg chg="mod">
          <ac:chgData name="Loudis, Jordan Matthew" userId="S::jml6722@psu.edu::3ffcad99-156b-4fc9-bc27-ea009fbef1e8" providerId="AD" clId="Web-{8DB0819B-AD9F-49E5-8B3C-F4D59210813F}" dt="2020-12-12T22:00:38.555" v="179" actId="20577"/>
          <ac:spMkLst>
            <pc:docMk/>
            <pc:sldMk cId="4135751923" sldId="267"/>
            <ac:spMk id="3" creationId="{E49BEBE1-1FA4-405F-8087-2587B0A61944}"/>
          </ac:spMkLst>
        </pc:spChg>
      </pc:sldChg>
      <pc:sldChg chg="modSp">
        <pc:chgData name="Loudis, Jordan Matthew" userId="S::jml6722@psu.edu::3ffcad99-156b-4fc9-bc27-ea009fbef1e8" providerId="AD" clId="Web-{8DB0819B-AD9F-49E5-8B3C-F4D59210813F}" dt="2020-12-12T22:05:09.694" v="281" actId="20577"/>
        <pc:sldMkLst>
          <pc:docMk/>
          <pc:sldMk cId="3136746678" sldId="268"/>
        </pc:sldMkLst>
        <pc:spChg chg="mod">
          <ac:chgData name="Loudis, Jordan Matthew" userId="S::jml6722@psu.edu::3ffcad99-156b-4fc9-bc27-ea009fbef1e8" providerId="AD" clId="Web-{8DB0819B-AD9F-49E5-8B3C-F4D59210813F}" dt="2020-12-12T22:05:00.522" v="264" actId="1076"/>
          <ac:spMkLst>
            <pc:docMk/>
            <pc:sldMk cId="3136746678" sldId="268"/>
            <ac:spMk id="2" creationId="{AFC97E0A-F989-49A9-BCAB-8CF36E19D485}"/>
          </ac:spMkLst>
        </pc:spChg>
        <pc:spChg chg="mod">
          <ac:chgData name="Loudis, Jordan Matthew" userId="S::jml6722@psu.edu::3ffcad99-156b-4fc9-bc27-ea009fbef1e8" providerId="AD" clId="Web-{8DB0819B-AD9F-49E5-8B3C-F4D59210813F}" dt="2020-12-12T22:05:09.694" v="281" actId="20577"/>
          <ac:spMkLst>
            <pc:docMk/>
            <pc:sldMk cId="3136746678" sldId="268"/>
            <ac:spMk id="3" creationId="{E49BEBE1-1FA4-405F-8087-2587B0A61944}"/>
          </ac:spMkLst>
        </pc:spChg>
      </pc:sldChg>
      <pc:sldChg chg="addSp delSp modSp">
        <pc:chgData name="Loudis, Jordan Matthew" userId="S::jml6722@psu.edu::3ffcad99-156b-4fc9-bc27-ea009fbef1e8" providerId="AD" clId="Web-{8DB0819B-AD9F-49E5-8B3C-F4D59210813F}" dt="2020-12-12T21:58:17.962" v="35" actId="1076"/>
        <pc:sldMkLst>
          <pc:docMk/>
          <pc:sldMk cId="2128206843" sldId="269"/>
        </pc:sldMkLst>
        <pc:spChg chg="add mod">
          <ac:chgData name="Loudis, Jordan Matthew" userId="S::jml6722@psu.edu::3ffcad99-156b-4fc9-bc27-ea009fbef1e8" providerId="AD" clId="Web-{8DB0819B-AD9F-49E5-8B3C-F4D59210813F}" dt="2020-12-12T21:56:30.681" v="17" actId="1076"/>
          <ac:spMkLst>
            <pc:docMk/>
            <pc:sldMk cId="2128206843" sldId="269"/>
            <ac:spMk id="3" creationId="{21999B06-ABE1-42B4-BB0E-3BD70050FECC}"/>
          </ac:spMkLst>
        </pc:spChg>
        <pc:spChg chg="add del">
          <ac:chgData name="Loudis, Jordan Matthew" userId="S::jml6722@psu.edu::3ffcad99-156b-4fc9-bc27-ea009fbef1e8" providerId="AD" clId="Web-{8DB0819B-AD9F-49E5-8B3C-F4D59210813F}" dt="2020-12-12T21:55:50.837" v="8"/>
          <ac:spMkLst>
            <pc:docMk/>
            <pc:sldMk cId="2128206843" sldId="269"/>
            <ac:spMk id="4" creationId="{2C11DC6F-AC98-4713-9156-C1A7DE08B8A5}"/>
          </ac:spMkLst>
        </pc:spChg>
        <pc:spChg chg="add mod">
          <ac:chgData name="Loudis, Jordan Matthew" userId="S::jml6722@psu.edu::3ffcad99-156b-4fc9-bc27-ea009fbef1e8" providerId="AD" clId="Web-{8DB0819B-AD9F-49E5-8B3C-F4D59210813F}" dt="2020-12-12T21:56:50.087" v="21"/>
          <ac:spMkLst>
            <pc:docMk/>
            <pc:sldMk cId="2128206843" sldId="269"/>
            <ac:spMk id="6" creationId="{4D29EBFA-9B04-4083-A9FF-4FE81A347D07}"/>
          </ac:spMkLst>
        </pc:spChg>
        <pc:spChg chg="add mod">
          <ac:chgData name="Loudis, Jordan Matthew" userId="S::jml6722@psu.edu::3ffcad99-156b-4fc9-bc27-ea009fbef1e8" providerId="AD" clId="Web-{8DB0819B-AD9F-49E5-8B3C-F4D59210813F}" dt="2020-12-12T21:58:17.962" v="35" actId="1076"/>
          <ac:spMkLst>
            <pc:docMk/>
            <pc:sldMk cId="2128206843" sldId="269"/>
            <ac:spMk id="8" creationId="{CC4C3BAA-7FCF-45CF-BF9D-45FF33FFCA40}"/>
          </ac:spMkLst>
        </pc:spChg>
        <pc:picChg chg="add mod">
          <ac:chgData name="Loudis, Jordan Matthew" userId="S::jml6722@psu.edu::3ffcad99-156b-4fc9-bc27-ea009fbef1e8" providerId="AD" clId="Web-{8DB0819B-AD9F-49E5-8B3C-F4D59210813F}" dt="2020-12-12T21:55:09.181" v="0"/>
          <ac:picMkLst>
            <pc:docMk/>
            <pc:sldMk cId="2128206843" sldId="269"/>
            <ac:picMk id="2" creationId="{6A782AFE-CF79-4AAD-A92A-E8C55F5B1D08}"/>
          </ac:picMkLst>
        </pc:picChg>
        <pc:cxnChg chg="add mod">
          <ac:chgData name="Loudis, Jordan Matthew" userId="S::jml6722@psu.edu::3ffcad99-156b-4fc9-bc27-ea009fbef1e8" providerId="AD" clId="Web-{8DB0819B-AD9F-49E5-8B3C-F4D59210813F}" dt="2020-12-12T21:56:19.290" v="15" actId="1076"/>
          <ac:cxnSpMkLst>
            <pc:docMk/>
            <pc:sldMk cId="2128206843" sldId="269"/>
            <ac:cxnSpMk id="5" creationId="{9CA810E7-7787-46FC-B129-79728BBCFFBE}"/>
          </ac:cxnSpMkLst>
        </pc:cxnChg>
        <pc:cxnChg chg="add mod">
          <ac:chgData name="Loudis, Jordan Matthew" userId="S::jml6722@psu.edu::3ffcad99-156b-4fc9-bc27-ea009fbef1e8" providerId="AD" clId="Web-{8DB0819B-AD9F-49E5-8B3C-F4D59210813F}" dt="2020-12-12T21:56:58.650" v="24" actId="14100"/>
          <ac:cxnSpMkLst>
            <pc:docMk/>
            <pc:sldMk cId="2128206843" sldId="269"/>
            <ac:cxnSpMk id="7" creationId="{331142D4-64E4-4A5D-8DD2-6EA24DE24B5C}"/>
          </ac:cxnSpMkLst>
        </pc:cxnChg>
        <pc:cxnChg chg="add mod">
          <ac:chgData name="Loudis, Jordan Matthew" userId="S::jml6722@psu.edu::3ffcad99-156b-4fc9-bc27-ea009fbef1e8" providerId="AD" clId="Web-{8DB0819B-AD9F-49E5-8B3C-F4D59210813F}" dt="2020-12-12T21:58:15.462" v="34" actId="1076"/>
          <ac:cxnSpMkLst>
            <pc:docMk/>
            <pc:sldMk cId="2128206843" sldId="269"/>
            <ac:cxnSpMk id="9" creationId="{2984DDD1-C2A5-4D5B-9969-79F39EBCB92E}"/>
          </ac:cxnSpMkLst>
        </pc:cxnChg>
      </pc:sldChg>
      <pc:sldChg chg="addSp delSp modSp new">
        <pc:chgData name="Loudis, Jordan Matthew" userId="S::jml6722@psu.edu::3ffcad99-156b-4fc9-bc27-ea009fbef1e8" providerId="AD" clId="Web-{8DB0819B-AD9F-49E5-8B3C-F4D59210813F}" dt="2020-12-12T22:03:22.788" v="256" actId="1076"/>
        <pc:sldMkLst>
          <pc:docMk/>
          <pc:sldMk cId="2817819967" sldId="270"/>
        </pc:sldMkLst>
        <pc:spChg chg="del">
          <ac:chgData name="Loudis, Jordan Matthew" userId="S::jml6722@psu.edu::3ffcad99-156b-4fc9-bc27-ea009fbef1e8" providerId="AD" clId="Web-{8DB0819B-AD9F-49E5-8B3C-F4D59210813F}" dt="2020-12-12T21:59:20.446" v="170"/>
          <ac:spMkLst>
            <pc:docMk/>
            <pc:sldMk cId="2817819967" sldId="270"/>
            <ac:spMk id="2" creationId="{3B78C57D-6004-4CA3-948D-F094A7132EA9}"/>
          </ac:spMkLst>
        </pc:spChg>
        <pc:spChg chg="del">
          <ac:chgData name="Loudis, Jordan Matthew" userId="S::jml6722@psu.edu::3ffcad99-156b-4fc9-bc27-ea009fbef1e8" providerId="AD" clId="Web-{8DB0819B-AD9F-49E5-8B3C-F4D59210813F}" dt="2020-12-12T21:59:19.055" v="169"/>
          <ac:spMkLst>
            <pc:docMk/>
            <pc:sldMk cId="2817819967" sldId="270"/>
            <ac:spMk id="3" creationId="{07EF2BF1-6F87-4656-AF66-B9F4BAB76909}"/>
          </ac:spMkLst>
        </pc:spChg>
        <pc:spChg chg="add mod">
          <ac:chgData name="Loudis, Jordan Matthew" userId="S::jml6722@psu.edu::3ffcad99-156b-4fc9-bc27-ea009fbef1e8" providerId="AD" clId="Web-{8DB0819B-AD9F-49E5-8B3C-F4D59210813F}" dt="2020-12-12T22:03:17.601" v="251" actId="20577"/>
          <ac:spMkLst>
            <pc:docMk/>
            <pc:sldMk cId="2817819967" sldId="270"/>
            <ac:spMk id="6" creationId="{FF2098A9-36E7-4D20-A50A-8BCA0C000BF7}"/>
          </ac:spMkLst>
        </pc:spChg>
        <pc:picChg chg="add mod">
          <ac:chgData name="Loudis, Jordan Matthew" userId="S::jml6722@psu.edu::3ffcad99-156b-4fc9-bc27-ea009fbef1e8" providerId="AD" clId="Web-{8DB0819B-AD9F-49E5-8B3C-F4D59210813F}" dt="2020-12-12T22:02:20.538" v="198" actId="1076"/>
          <ac:picMkLst>
            <pc:docMk/>
            <pc:sldMk cId="2817819967" sldId="270"/>
            <ac:picMk id="4" creationId="{CB6181E3-73D9-455D-ABD6-BA49B6ED325D}"/>
          </ac:picMkLst>
        </pc:picChg>
        <pc:picChg chg="add mod">
          <ac:chgData name="Loudis, Jordan Matthew" userId="S::jml6722@psu.edu::3ffcad99-156b-4fc9-bc27-ea009fbef1e8" providerId="AD" clId="Web-{8DB0819B-AD9F-49E5-8B3C-F4D59210813F}" dt="2020-12-12T22:02:22.882" v="199" actId="1076"/>
          <ac:picMkLst>
            <pc:docMk/>
            <pc:sldMk cId="2817819967" sldId="270"/>
            <ac:picMk id="5" creationId="{93D8AE20-C78B-42B5-AEAB-8BD352811F09}"/>
          </ac:picMkLst>
        </pc:picChg>
        <pc:cxnChg chg="add mod">
          <ac:chgData name="Loudis, Jordan Matthew" userId="S::jml6722@psu.edu::3ffcad99-156b-4fc9-bc27-ea009fbef1e8" providerId="AD" clId="Web-{8DB0819B-AD9F-49E5-8B3C-F4D59210813F}" dt="2020-12-12T22:03:19.976" v="255" actId="1076"/>
          <ac:cxnSpMkLst>
            <pc:docMk/>
            <pc:sldMk cId="2817819967" sldId="270"/>
            <ac:cxnSpMk id="8" creationId="{7536174F-8BFC-4B0B-A564-D39F5F7D8467}"/>
          </ac:cxnSpMkLst>
        </pc:cxnChg>
        <pc:cxnChg chg="add mod">
          <ac:chgData name="Loudis, Jordan Matthew" userId="S::jml6722@psu.edu::3ffcad99-156b-4fc9-bc27-ea009fbef1e8" providerId="AD" clId="Web-{8DB0819B-AD9F-49E5-8B3C-F4D59210813F}" dt="2020-12-12T22:03:22.788" v="256" actId="1076"/>
          <ac:cxnSpMkLst>
            <pc:docMk/>
            <pc:sldMk cId="2817819967" sldId="270"/>
            <ac:cxnSpMk id="10" creationId="{88DB5243-B360-4007-899D-9AC51727936B}"/>
          </ac:cxnSpMkLst>
        </pc:cxnChg>
      </pc:sldChg>
      <pc:sldChg chg="addSp delSp modSp new">
        <pc:chgData name="Loudis, Jordan Matthew" userId="S::jml6722@psu.edu::3ffcad99-156b-4fc9-bc27-ea009fbef1e8" providerId="AD" clId="Web-{8DB0819B-AD9F-49E5-8B3C-F4D59210813F}" dt="2020-12-12T22:08:15.880" v="359" actId="1076"/>
        <pc:sldMkLst>
          <pc:docMk/>
          <pc:sldMk cId="2787877210" sldId="271"/>
        </pc:sldMkLst>
        <pc:spChg chg="add mod">
          <ac:chgData name="Loudis, Jordan Matthew" userId="S::jml6722@psu.edu::3ffcad99-156b-4fc9-bc27-ea009fbef1e8" providerId="AD" clId="Web-{8DB0819B-AD9F-49E5-8B3C-F4D59210813F}" dt="2020-12-12T22:06:54.240" v="296" actId="14100"/>
          <ac:spMkLst>
            <pc:docMk/>
            <pc:sldMk cId="2787877210" sldId="271"/>
            <ac:spMk id="4" creationId="{C1BF6146-93F5-46AF-AE92-E53A8667EAF3}"/>
          </ac:spMkLst>
        </pc:spChg>
        <pc:spChg chg="add mod">
          <ac:chgData name="Loudis, Jordan Matthew" userId="S::jml6722@psu.edu::3ffcad99-156b-4fc9-bc27-ea009fbef1e8" providerId="AD" clId="Web-{8DB0819B-AD9F-49E5-8B3C-F4D59210813F}" dt="2020-12-12T22:08:04.240" v="355" actId="1076"/>
          <ac:spMkLst>
            <pc:docMk/>
            <pc:sldMk cId="2787877210" sldId="271"/>
            <ac:spMk id="5" creationId="{9AA96EFE-34B8-464A-B77B-21D7136D8FAC}"/>
          </ac:spMkLst>
        </pc:spChg>
        <pc:spChg chg="add del mod">
          <ac:chgData name="Loudis, Jordan Matthew" userId="S::jml6722@psu.edu::3ffcad99-156b-4fc9-bc27-ea009fbef1e8" providerId="AD" clId="Web-{8DB0819B-AD9F-49E5-8B3C-F4D59210813F}" dt="2020-12-12T22:07:47.271" v="349"/>
          <ac:spMkLst>
            <pc:docMk/>
            <pc:sldMk cId="2787877210" sldId="271"/>
            <ac:spMk id="6" creationId="{3B047DF1-8183-49FF-AD16-3E30B9E493A5}"/>
          </ac:spMkLst>
        </pc:spChg>
        <pc:picChg chg="add del mod">
          <ac:chgData name="Loudis, Jordan Matthew" userId="S::jml6722@psu.edu::3ffcad99-156b-4fc9-bc27-ea009fbef1e8" providerId="AD" clId="Web-{8DB0819B-AD9F-49E5-8B3C-F4D59210813F}" dt="2020-12-12T22:05:54.662" v="287"/>
          <ac:picMkLst>
            <pc:docMk/>
            <pc:sldMk cId="2787877210" sldId="271"/>
            <ac:picMk id="2" creationId="{92C941AB-D112-4846-9C27-737F03EA4E0C}"/>
          </ac:picMkLst>
        </pc:picChg>
        <pc:picChg chg="add mod">
          <ac:chgData name="Loudis, Jordan Matthew" userId="S::jml6722@psu.edu::3ffcad99-156b-4fc9-bc27-ea009fbef1e8" providerId="AD" clId="Web-{8DB0819B-AD9F-49E5-8B3C-F4D59210813F}" dt="2020-12-12T22:08:09.568" v="358" actId="1076"/>
          <ac:picMkLst>
            <pc:docMk/>
            <pc:sldMk cId="2787877210" sldId="271"/>
            <ac:picMk id="3" creationId="{29FF2F79-074C-4EE3-B85A-87FE76FA9501}"/>
          </ac:picMkLst>
        </pc:picChg>
        <pc:cxnChg chg="add mod">
          <ac:chgData name="Loudis, Jordan Matthew" userId="S::jml6722@psu.edu::3ffcad99-156b-4fc9-bc27-ea009fbef1e8" providerId="AD" clId="Web-{8DB0819B-AD9F-49E5-8B3C-F4D59210813F}" dt="2020-12-12T22:07:59.209" v="354" actId="1076"/>
          <ac:cxnSpMkLst>
            <pc:docMk/>
            <pc:sldMk cId="2787877210" sldId="271"/>
            <ac:cxnSpMk id="8" creationId="{5A1C81F4-FFB8-48B4-BE13-BF23990F5B22}"/>
          </ac:cxnSpMkLst>
        </pc:cxnChg>
        <pc:cxnChg chg="add mod">
          <ac:chgData name="Loudis, Jordan Matthew" userId="S::jml6722@psu.edu::3ffcad99-156b-4fc9-bc27-ea009fbef1e8" providerId="AD" clId="Web-{8DB0819B-AD9F-49E5-8B3C-F4D59210813F}" dt="2020-12-12T22:08:15.880" v="359" actId="1076"/>
          <ac:cxnSpMkLst>
            <pc:docMk/>
            <pc:sldMk cId="2787877210" sldId="271"/>
            <ac:cxnSpMk id="10" creationId="{45C07DF3-3229-4F46-822C-3E8AC362D94F}"/>
          </ac:cxnSpMkLst>
        </pc:cxnChg>
      </pc:sldChg>
      <pc:sldChg chg="addSp delSp modSp new ord">
        <pc:chgData name="Loudis, Jordan Matthew" userId="S::jml6722@psu.edu::3ffcad99-156b-4fc9-bc27-ea009fbef1e8" providerId="AD" clId="Web-{8DB0819B-AD9F-49E5-8B3C-F4D59210813F}" dt="2020-12-12T22:11:00.317" v="465"/>
        <pc:sldMkLst>
          <pc:docMk/>
          <pc:sldMk cId="1236418341" sldId="272"/>
        </pc:sldMkLst>
        <pc:spChg chg="mod">
          <ac:chgData name="Loudis, Jordan Matthew" userId="S::jml6722@psu.edu::3ffcad99-156b-4fc9-bc27-ea009fbef1e8" providerId="AD" clId="Web-{8DB0819B-AD9F-49E5-8B3C-F4D59210813F}" dt="2020-12-12T22:09:35.552" v="462" actId="20577"/>
          <ac:spMkLst>
            <pc:docMk/>
            <pc:sldMk cId="1236418341" sldId="272"/>
            <ac:spMk id="2" creationId="{6D3A5DF3-19BE-44BE-B564-5ED4F01994A6}"/>
          </ac:spMkLst>
        </pc:spChg>
        <pc:spChg chg="del mod">
          <ac:chgData name="Loudis, Jordan Matthew" userId="S::jml6722@psu.edu::3ffcad99-156b-4fc9-bc27-ea009fbef1e8" providerId="AD" clId="Web-{8DB0819B-AD9F-49E5-8B3C-F4D59210813F}" dt="2020-12-12T22:08:56.036" v="423"/>
          <ac:spMkLst>
            <pc:docMk/>
            <pc:sldMk cId="1236418341" sldId="272"/>
            <ac:spMk id="3" creationId="{609FF95B-0AD9-466F-ADF2-293F69EDB51D}"/>
          </ac:spMkLst>
        </pc:spChg>
        <pc:picChg chg="add mod">
          <ac:chgData name="Loudis, Jordan Matthew" userId="S::jml6722@psu.edu::3ffcad99-156b-4fc9-bc27-ea009fbef1e8" providerId="AD" clId="Web-{8DB0819B-AD9F-49E5-8B3C-F4D59210813F}" dt="2020-12-12T22:10:22.364" v="464" actId="1076"/>
          <ac:picMkLst>
            <pc:docMk/>
            <pc:sldMk cId="1236418341" sldId="272"/>
            <ac:picMk id="4" creationId="{C0246F6F-B947-46A8-86A1-6B782981CFED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BC7A07-96C3-42AF-943D-953C86C3DA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63557"/>
            <a:ext cx="9144000" cy="2387600"/>
          </a:xfrm>
        </p:spPr>
        <p:txBody>
          <a:bodyPr anchor="b">
            <a:normAutofit/>
          </a:bodyPr>
          <a:lstStyle>
            <a:lvl1pPr algn="ctr">
              <a:lnSpc>
                <a:spcPct val="90000"/>
              </a:lnSpc>
              <a:defRPr sz="5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EE38DF-F503-4E79-B1B0-16489708A1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43232"/>
            <a:ext cx="9144000" cy="1655762"/>
          </a:xfrm>
        </p:spPr>
        <p:txBody>
          <a:bodyPr>
            <a:normAutofit/>
          </a:bodyPr>
          <a:lstStyle>
            <a:lvl1pPr marL="0" indent="0" algn="ctr">
              <a:lnSpc>
                <a:spcPts val="3200"/>
              </a:lnSpc>
              <a:buNone/>
              <a:defRPr sz="24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1D965B-87A4-4F43-BE02-800BCCDF42E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0624" y="6217920"/>
            <a:ext cx="2743200" cy="640080"/>
          </a:xfrm>
        </p:spPr>
        <p:txBody>
          <a:bodyPr anchor="ctr" anchorCtr="0"/>
          <a:lstStyle/>
          <a:p>
            <a:fld id="{403CB87E-4591-47A1-9046-CF63F17215EF}" type="datetime2">
              <a:rPr lang="en-US" smtClean="0"/>
              <a:t>Monday, December 27,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9ED35B-CBF1-40D9-BAA7-CF9E1E22B8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67328" y="6217920"/>
            <a:ext cx="7196328" cy="640080"/>
          </a:xfrm>
        </p:spPr>
        <p:txBody>
          <a:bodyPr anchor="ctr" anchorCtr="0"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26653A-450D-4BDE-8718-99F2D9314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3152" y="0"/>
            <a:ext cx="685800" cy="685800"/>
          </a:xfrm>
        </p:spPr>
        <p:txBody>
          <a:bodyPr/>
          <a:lstStyle>
            <a:lvl1pPr algn="ctr">
              <a:defRPr/>
            </a:lvl1pPr>
          </a:lstStyle>
          <a:p>
            <a:fld id="{3A4F6043-7A67-491B-98BC-F933DED722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1465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D930A-6467-4C46-BA13-A0F5EC12F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5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41977A-7872-4BE8-8C5C-D2099BEDBB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CB8191-8A0C-4077-9A2D-0255BF81A9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17F0E-8070-4DFE-A821-9A699EDBAD7E}" type="datetime2">
              <a:rPr lang="en-US" smtClean="0"/>
              <a:t>Monday, December 27,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441B40-57AC-45F3-9AAC-DC2BEBB121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6D65F4-29FA-451A-878F-768E426A7E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395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D76A9FC-D582-4FC8-B641-9F77B4DD15B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3A1683-12F6-4BA6-AD1A-F98C609514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1141D6-1E1A-4A54-A9B4-57F86865FC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D34AE-C7BF-46E5-A968-01C6641F6476}" type="datetime2">
              <a:rPr lang="en-US" smtClean="0"/>
              <a:t>Monday, December 27,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7541D6-4702-4421-AEB2-D6CA3AADBA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3C9F43-CD60-4C38-94C9-0E6D3B722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173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914413-82C1-4EBC-8C6B-BC5F842D1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365125"/>
            <a:ext cx="10543032" cy="1325563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5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8F029A-192E-4A44-ACC7-6C5212C777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0625" y="1825625"/>
            <a:ext cx="10543031" cy="4206383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D1A7D4-E57E-4789-896B-B2A051BF94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0624" y="6217920"/>
            <a:ext cx="2743200" cy="64008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33DE70B-B772-416E-A790-995760B1742E}" type="datetime2">
              <a:rPr lang="en-US" smtClean="0"/>
              <a:t>Monday, December 27,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7B63EE-3B35-4F8A-BDA3-E778BFE14C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339EF2-7937-4C30-A883-7F7BD0280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fld id="{3A4F6043-7A67-491B-98BC-F933DED722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8392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AF4BC-D1E9-40F0-A26B-9EA9B6B697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1081941"/>
            <a:ext cx="10543032" cy="2852737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7974A6-FAB9-47DA-8F1A-701DFC8DF3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0624" y="3961666"/>
            <a:ext cx="10543032" cy="1500187"/>
          </a:xfrm>
        </p:spPr>
        <p:txBody>
          <a:bodyPr>
            <a:noAutofit/>
          </a:bodyPr>
          <a:lstStyle>
            <a:lvl1pPr marL="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64E2B4-314C-4D4F-8938-E437A2EF5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60CDE-A6F1-4138-AF12-ED09E8E5FB6B}" type="datetime2">
              <a:rPr lang="en-US" smtClean="0"/>
              <a:t>Monday, December 27,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442F23-6986-4A36-97F0-13F305A2D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4BA1B9-2423-42BD-A553-DC5703F62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5872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64F76-994F-4AB5-B17B-46C0C2FA5A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365125"/>
            <a:ext cx="10543032" cy="1325563"/>
          </a:xfrm>
        </p:spPr>
        <p:txBody>
          <a:bodyPr>
            <a:normAutofit/>
          </a:bodyPr>
          <a:lstStyle>
            <a:lvl1pPr>
              <a:defRPr sz="5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A69B3B-A540-4556-98C8-1F49704A79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20624" y="1825625"/>
            <a:ext cx="5599176" cy="4206382"/>
          </a:xfrm>
        </p:spPr>
        <p:txBody>
          <a:bodyPr/>
          <a:lstStyle>
            <a:lvl1pPr marL="457200" indent="-457200">
              <a:buFont typeface="Wingdings 2" panose="05020102010507070707" pitchFamily="18" charset="2"/>
              <a:buChar char="¬"/>
              <a:defRPr/>
            </a:lvl1pPr>
            <a:lvl2pPr marL="800100" indent="-342900">
              <a:buFont typeface="Wingdings 2" panose="05020102010507070707" pitchFamily="18" charset="2"/>
              <a:buChar char="¬"/>
              <a:defRPr/>
            </a:lvl2pPr>
            <a:lvl3pPr marL="1257300" indent="-342900">
              <a:buFont typeface="Wingdings 2" panose="05020102010507070707" pitchFamily="18" charset="2"/>
              <a:buChar char="¬"/>
              <a:defRPr/>
            </a:lvl3pPr>
            <a:lvl4pPr marL="1657350" indent="-285750">
              <a:buFont typeface="Wingdings 2" panose="05020102010507070707" pitchFamily="18" charset="2"/>
              <a:buChar char="¬"/>
              <a:defRPr/>
            </a:lvl4pPr>
            <a:lvl5pPr marL="2114550" indent="-285750">
              <a:buFont typeface="Wingdings 2" panose="05020102010507070707" pitchFamily="18" charset="2"/>
              <a:buChar char="¬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C72438-7C63-48F2-9D6F-2461BFD6D5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4791456" cy="4206382"/>
          </a:xfrm>
        </p:spPr>
        <p:txBody>
          <a:bodyPr/>
          <a:lstStyle>
            <a:lvl1pPr marL="228600" indent="-228600">
              <a:buFont typeface="Wingdings 2" panose="05020102010507070707" pitchFamily="18" charset="2"/>
              <a:buChar char="¬"/>
              <a:defRPr/>
            </a:lvl1pPr>
            <a:lvl2pPr marL="685800" indent="-228600">
              <a:buFont typeface="Wingdings 2" panose="05020102010507070707" pitchFamily="18" charset="2"/>
              <a:buChar char="¬"/>
              <a:defRPr/>
            </a:lvl2pPr>
            <a:lvl3pPr marL="1143000" indent="-228600">
              <a:buFont typeface="Wingdings 2" panose="05020102010507070707" pitchFamily="18" charset="2"/>
              <a:buChar char="¬"/>
              <a:defRPr/>
            </a:lvl3pPr>
            <a:lvl4pPr marL="1600200" indent="-228600">
              <a:buFont typeface="Wingdings 2" panose="05020102010507070707" pitchFamily="18" charset="2"/>
              <a:buChar char="¬"/>
              <a:defRPr/>
            </a:lvl4pPr>
            <a:lvl5pPr marL="2057400" indent="-228600">
              <a:buFont typeface="Wingdings 2" panose="05020102010507070707" pitchFamily="18" charset="2"/>
              <a:buChar char="¬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FA1B49-6AAA-4DA7-970F-B75899F1AB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15F8B1-DB7B-4D28-A97D-40FB2DD1EF78}" type="datetime2">
              <a:rPr lang="en-US" smtClean="0"/>
              <a:t>Monday, December 27,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E3649A-B9A2-4737-B47E-758DC14068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0C1407-C705-451C-878E-8175DCCD5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9409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2F9955-0460-4A20-8FC6-3005955600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365125"/>
            <a:ext cx="10543032" cy="1325563"/>
          </a:xfrm>
        </p:spPr>
        <p:txBody>
          <a:bodyPr>
            <a:normAutofit/>
          </a:bodyPr>
          <a:lstStyle>
            <a:lvl1pPr>
              <a:defRPr sz="5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95DDA7-4AAD-4EBE-880C-200E5F10A6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0624" y="1681163"/>
            <a:ext cx="5549697" cy="823912"/>
          </a:xfrm>
        </p:spPr>
        <p:txBody>
          <a:bodyPr anchor="b">
            <a:normAutofit/>
          </a:bodyPr>
          <a:lstStyle>
            <a:lvl1pPr marL="0" indent="0">
              <a:buNone/>
              <a:defRPr sz="3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717496-E470-4CF6-884C-F07390A468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0624" y="2505075"/>
            <a:ext cx="5549697" cy="3526932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C438EA-D381-4F22-A911-ECDD6D04FB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970321" y="1681163"/>
            <a:ext cx="4993335" cy="823912"/>
          </a:xfrm>
        </p:spPr>
        <p:txBody>
          <a:bodyPr anchor="b">
            <a:normAutofit/>
          </a:bodyPr>
          <a:lstStyle>
            <a:lvl1pPr marL="0" indent="0">
              <a:buNone/>
              <a:defRPr sz="3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3F255FA-A04D-49F2-8DB4-3CC082D0DB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970321" y="2505075"/>
            <a:ext cx="4993335" cy="3526932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A6298F3-0AEC-4811-99A4-B78AE3A70B1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0624" y="6217920"/>
            <a:ext cx="2743200" cy="640080"/>
          </a:xfrm>
        </p:spPr>
        <p:txBody>
          <a:bodyPr/>
          <a:lstStyle/>
          <a:p>
            <a:fld id="{14039161-23B8-4738-9069-73EBE8884FDD}" type="datetime2">
              <a:rPr lang="en-US" smtClean="0"/>
              <a:t>Monday, December 27, 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A7690B4-8A9A-4717-8B0B-2C92129265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328F00A-44BE-4E0A-B1CE-1FC489654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22228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1F235-FBFF-453E-B90A-5758ED47C7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938306"/>
            <a:ext cx="10543032" cy="1325563"/>
          </a:xfrm>
        </p:spPr>
        <p:txBody>
          <a:bodyPr>
            <a:normAutofit/>
          </a:bodyPr>
          <a:lstStyle>
            <a:lvl1pPr>
              <a:defRPr sz="5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43A871-5A76-4349-99F0-C46C773804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94D44-7693-499F-AC6C-11696134FE3F}" type="datetime2">
              <a:rPr lang="en-US" smtClean="0"/>
              <a:t>Monday, December 27, 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72E803-8BD9-40A2-8389-C19DA11480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5414ED-B772-4B84-813E-E34C9A97C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1014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E562BDD-CBFF-4046-A6B2-A9ECCB7EA1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AF2AE-472C-4EF3-ABB2-24BAA9AE3CF7}" type="datetime2">
              <a:rPr lang="en-US" smtClean="0"/>
              <a:t>Monday, December 27, 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90B5F6-6C28-4A86-AFD0-D7F93D461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910D5C-1634-451B-8D99-4D47EB3A1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5191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712261-8522-4437-B612-7C7100D188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457200"/>
            <a:ext cx="10543032" cy="1600200"/>
          </a:xfrm>
        </p:spPr>
        <p:txBody>
          <a:bodyPr anchor="b">
            <a:noAutofit/>
          </a:bodyPr>
          <a:lstStyle>
            <a:lvl1pPr>
              <a:defRPr sz="5200">
                <a:latin typeface="Dante (Headings)2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BAA0AF-3F50-42BD-84B4-E70C3D004F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2199340"/>
            <a:ext cx="5780468" cy="3661710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9C702B-2C4D-4590-8BEE-31940145C7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20624" y="2199340"/>
            <a:ext cx="4489180" cy="3669647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94813E-250B-4422-AE46-5E1AB964A41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0624" y="6217920"/>
            <a:ext cx="2743200" cy="640080"/>
          </a:xfrm>
        </p:spPr>
        <p:txBody>
          <a:bodyPr/>
          <a:lstStyle/>
          <a:p>
            <a:fld id="{EAEA162C-A7C1-4263-9453-1BAFF8C39559}" type="datetime2">
              <a:rPr lang="en-US" smtClean="0"/>
              <a:t>Monday, December 27,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CB5B81-E9CC-45F3-8EF1-35D2C8FF1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DA7E97-5A73-4602-9582-6CDACB9185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063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5334B-3019-4CA1-B658-7790019224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457200"/>
            <a:ext cx="4489180" cy="1600200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FD3CC12-FD6B-41A3-BF67-D600CC4383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DB2BD5-DC18-460B-BFCC-5B2447D2B0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20624" y="2199340"/>
            <a:ext cx="4489180" cy="3669647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AF6305-9768-4792-866C-91238D45695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0624" y="6217920"/>
            <a:ext cx="2743200" cy="640080"/>
          </a:xfrm>
        </p:spPr>
        <p:txBody>
          <a:bodyPr/>
          <a:lstStyle/>
          <a:p>
            <a:fld id="{64DF6793-3458-4587-8168-65F0C37A92D2}" type="datetime2">
              <a:rPr lang="en-US" smtClean="0"/>
              <a:t>Monday, December 27,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DBF050-0FF1-499F-936E-FAAE50DC3D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902C2E-1542-46B4-85B1-7A4B3F772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8377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586836B-C327-49CB-ADF2-2E730C4A91BF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310F61-136C-42B3-981B-FDE3DD0A8135}"/>
              </a:ext>
            </a:extLst>
          </p:cNvPr>
          <p:cNvSpPr/>
          <p:nvPr/>
        </p:nvSpPr>
        <p:spPr>
          <a:xfrm>
            <a:off x="1478322" y="709375"/>
            <a:ext cx="10713675" cy="5419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92AF870-601F-4570-A8A9-1003F8939C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365125"/>
            <a:ext cx="1054303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CCCECD-B6E7-4C40-8A84-65FD5A3F0A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0624" y="1825625"/>
            <a:ext cx="1054303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3EFA4D-0E39-4E26-B43C-5D1084B3BA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20624" y="6217920"/>
            <a:ext cx="2743200" cy="6400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fld id="{E8352ED3-3C46-4C9A-9738-67B2D875E7E2}" type="datetime2">
              <a:rPr lang="en-US" smtClean="0"/>
              <a:pPr/>
              <a:t>Monday, December 27,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8851EA-2F2C-4012-8B96-51179BDD11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67328" y="6217920"/>
            <a:ext cx="7196328" cy="6400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BB8ACB-7A60-4D76-A149-0C57A30E01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03152" y="0"/>
            <a:ext cx="685800" cy="685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fld id="{3A4F6043-7A67-491B-98BC-F933DED722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9938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0" r:id="rId1"/>
    <p:sldLayoutId id="2147483881" r:id="rId2"/>
    <p:sldLayoutId id="2147483882" r:id="rId3"/>
    <p:sldLayoutId id="2147483883" r:id="rId4"/>
    <p:sldLayoutId id="2147483884" r:id="rId5"/>
    <p:sldLayoutId id="2147483878" r:id="rId6"/>
    <p:sldLayoutId id="2147483874" r:id="rId7"/>
    <p:sldLayoutId id="2147483875" r:id="rId8"/>
    <p:sldLayoutId id="2147483876" r:id="rId9"/>
    <p:sldLayoutId id="2147483877" r:id="rId10"/>
    <p:sldLayoutId id="214748387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Wingdings 2" panose="05020102010507070707" pitchFamily="18" charset="2"/>
        <a:buChar char="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2"/>
        </a:buClr>
        <a:buFont typeface="Wingdings 2" panose="05020102010507070707" pitchFamily="18" charset="2"/>
        <a:buChar char="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2"/>
        </a:buClr>
        <a:buFont typeface="Wingdings 2" panose="05020102010507070707" pitchFamily="18" charset="2"/>
        <a:buChar char="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2"/>
        </a:buClr>
        <a:buFont typeface="Wingdings 2" panose="05020102010507070707" pitchFamily="18" charset="2"/>
        <a:buChar char="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2"/>
        </a:buClr>
        <a:buFont typeface="Wingdings 2" panose="05020102010507070707" pitchFamily="18" charset="2"/>
        <a:buChar char=""/>
        <a:defRPr sz="11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jpe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video" Target="../media/media3.mp4"/><Relationship Id="rId2" Type="http://schemas.microsoft.com/office/2007/relationships/media" Target="../media/media3.mp4"/><Relationship Id="rId1" Type="http://schemas.openxmlformats.org/officeDocument/2006/relationships/tags" Target="../tags/tag1.xml"/><Relationship Id="rId5" Type="http://schemas.openxmlformats.org/officeDocument/2006/relationships/image" Target="../media/image16.png"/><Relationship Id="rId4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video" Target="../media/media4.mp4"/><Relationship Id="rId2" Type="http://schemas.microsoft.com/office/2007/relationships/media" Target="../media/media4.mp4"/><Relationship Id="rId1" Type="http://schemas.openxmlformats.org/officeDocument/2006/relationships/tags" Target="../tags/tag2.xml"/><Relationship Id="rId5" Type="http://schemas.openxmlformats.org/officeDocument/2006/relationships/image" Target="../media/image17.png"/><Relationship Id="rId4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1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itle Page">
            <a:hlinkClick r:id="" action="ppaction://media"/>
            <a:extLst>
              <a:ext uri="{FF2B5EF4-FFF2-40B4-BE49-F238E27FC236}">
                <a16:creationId xmlns:a16="http://schemas.microsoft.com/office/drawing/2014/main" id="{C9020B6B-98BB-49D9-945B-48DED98DBEA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730875" y="3063875"/>
            <a:ext cx="730250" cy="730250"/>
          </a:xfrm>
          <a:prstGeom prst="rect">
            <a:avLst/>
          </a:prstGeom>
        </p:spPr>
      </p:pic>
      <p:sp useBgFill="1">
        <p:nvSpPr>
          <p:cNvPr id="26" name="Rectangle 28">
            <a:extLst>
              <a:ext uri="{FF2B5EF4-FFF2-40B4-BE49-F238E27FC236}">
                <a16:creationId xmlns:a16="http://schemas.microsoft.com/office/drawing/2014/main" id="{9204A4FB-0C6B-4301-9FAF-F063D5626D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7" name="Rectangle 30">
            <a:extLst>
              <a:ext uri="{FF2B5EF4-FFF2-40B4-BE49-F238E27FC236}">
                <a16:creationId xmlns:a16="http://schemas.microsoft.com/office/drawing/2014/main" id="{B916911F-26DF-4C32-89A0-E5BBB9437B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8" name="Rectangle 32">
            <a:extLst>
              <a:ext uri="{FF2B5EF4-FFF2-40B4-BE49-F238E27FC236}">
                <a16:creationId xmlns:a16="http://schemas.microsoft.com/office/drawing/2014/main" id="{ED212EE9-4E6C-4EF9-A19D-3DFED5CB0C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6276" y="685800"/>
            <a:ext cx="10744200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01329" y="474997"/>
            <a:ext cx="5469901" cy="1637701"/>
          </a:xfrm>
        </p:spPr>
        <p:txBody>
          <a:bodyPr anchor="b">
            <a:normAutofit/>
          </a:bodyPr>
          <a:lstStyle/>
          <a:p>
            <a:r>
              <a:rPr lang="en-US" sz="4800" b="1" dirty="0" err="1">
                <a:cs typeface="Calibri Light"/>
              </a:rPr>
              <a:t>Blueskysea</a:t>
            </a:r>
            <a:r>
              <a:rPr lang="en-US" sz="4800" b="1" dirty="0">
                <a:cs typeface="Calibri Light"/>
              </a:rPr>
              <a:t> User Interface Project</a:t>
            </a:r>
            <a:endParaRPr lang="en-US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43726" y="2323501"/>
            <a:ext cx="5469901" cy="3630418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 sz="1400" dirty="0">
                <a:ea typeface="+mn-lt"/>
                <a:cs typeface="+mn-lt"/>
              </a:rPr>
              <a:t>Jordan Loudis, Forrest Moulin, Logan Pratt, and Brianna Price </a:t>
            </a:r>
            <a:endParaRPr lang="en-US" dirty="0"/>
          </a:p>
          <a:p>
            <a:pPr>
              <a:spcAft>
                <a:spcPts val="600"/>
              </a:spcAft>
            </a:pPr>
            <a:r>
              <a:rPr lang="en-US" sz="1400" dirty="0"/>
              <a:t>Pennsylvania State University</a:t>
            </a:r>
          </a:p>
          <a:p>
            <a:pPr>
              <a:spcAft>
                <a:spcPts val="600"/>
              </a:spcAft>
            </a:pPr>
            <a:r>
              <a:rPr lang="en-US" sz="1400" dirty="0"/>
              <a:t>IST331-002: The Foundations of Human Centered Design</a:t>
            </a:r>
          </a:p>
          <a:p>
            <a:pPr>
              <a:spcAft>
                <a:spcPts val="600"/>
              </a:spcAft>
            </a:pPr>
            <a:r>
              <a:rPr lang="en-US" sz="1400" dirty="0"/>
              <a:t>Instructor Robert </a:t>
            </a:r>
            <a:r>
              <a:rPr lang="en-US" sz="1400" dirty="0" err="1"/>
              <a:t>Godshalk</a:t>
            </a:r>
            <a:endParaRPr lang="en-US" sz="1400" dirty="0"/>
          </a:p>
        </p:txBody>
      </p:sp>
      <p:pic>
        <p:nvPicPr>
          <p:cNvPr id="7" name="Picture 3">
            <a:extLst>
              <a:ext uri="{FF2B5EF4-FFF2-40B4-BE49-F238E27FC236}">
                <a16:creationId xmlns:a16="http://schemas.microsoft.com/office/drawing/2014/main" id="{5AFA7D1B-2CC6-46A3-B03A-B0F3F5CB57E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762" r="24373" b="-2"/>
          <a:stretch/>
        </p:blipFill>
        <p:spPr>
          <a:xfrm>
            <a:off x="6783288" y="685800"/>
            <a:ext cx="5101459" cy="5486400"/>
          </a:xfrm>
          <a:prstGeom prst="rect">
            <a:avLst/>
          </a:prstGeom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6F021ECC-F268-4BBD-866D-812770F83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11496184" y="5610"/>
            <a:ext cx="0" cy="6858000"/>
          </a:xfrm>
          <a:prstGeom prst="line">
            <a:avLst/>
          </a:prstGeom>
          <a:ln w="9525" cap="rnd">
            <a:solidFill>
              <a:srgbClr val="01A5BB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ED94FB78-D9F3-4510-93F1-361F354344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1851546" y="685800"/>
            <a:ext cx="340453" cy="5486400"/>
          </a:xfrm>
          <a:prstGeom prst="rect">
            <a:avLst/>
          </a:prstGeom>
          <a:solidFill>
            <a:srgbClr val="01A5BB">
              <a:alpha val="25000"/>
            </a:srgb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FA5BA37F-51E1-4219-8260-1079183877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" y="6172200"/>
            <a:ext cx="12192000" cy="0"/>
          </a:xfrm>
          <a:prstGeom prst="line">
            <a:avLst/>
          </a:prstGeom>
          <a:ln w="9525" cap="rnd">
            <a:solidFill>
              <a:srgbClr val="01A5BB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  <p:transition spd="slow" advTm="15887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6" objId="4"/>
        <p14:stopEvt time="15159" objId="4"/>
      </p14:showEvt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61686C-7231-4092-9654-7A7CD525B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5836" y="589841"/>
            <a:ext cx="10583386" cy="1268413"/>
          </a:xfrm>
        </p:spPr>
        <p:txBody>
          <a:bodyPr>
            <a:noAutofit/>
          </a:bodyPr>
          <a:lstStyle/>
          <a:p>
            <a:r>
              <a:rPr lang="en-US" sz="4300"/>
              <a:t>Redesigned Interface: Dashboard Screens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3F413F5-D000-41B7-802C-8676C1692A47}"/>
              </a:ext>
            </a:extLst>
          </p:cNvPr>
          <p:cNvGrpSpPr/>
          <p:nvPr/>
        </p:nvGrpSpPr>
        <p:grpSpPr>
          <a:xfrm>
            <a:off x="6310853" y="1856213"/>
            <a:ext cx="5087451" cy="3918442"/>
            <a:chOff x="5318816" y="1608563"/>
            <a:chExt cx="6560574" cy="4380237"/>
          </a:xfrm>
        </p:grpSpPr>
        <p:pic>
          <p:nvPicPr>
            <p:cNvPr id="4" name="Picture 4" descr="A close up of a road&#10;&#10;Description automatically generated">
              <a:extLst>
                <a:ext uri="{FF2B5EF4-FFF2-40B4-BE49-F238E27FC236}">
                  <a16:creationId xmlns:a16="http://schemas.microsoft.com/office/drawing/2014/main" id="{C7FC6092-EFEA-4369-8F37-0BA722640E4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113677" y="1608563"/>
              <a:ext cx="2765713" cy="436273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pic>
          <p:nvPicPr>
            <p:cNvPr id="3" name="Picture 4" descr="Graphical user interface&#10;&#10;Description automatically generated">
              <a:extLst>
                <a:ext uri="{FF2B5EF4-FFF2-40B4-BE49-F238E27FC236}">
                  <a16:creationId xmlns:a16="http://schemas.microsoft.com/office/drawing/2014/main" id="{F4A4B2D9-5E5E-478F-86CA-2255736D42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18816" y="1622997"/>
              <a:ext cx="2775302" cy="4365803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pic>
          <p:nvPicPr>
            <p:cNvPr id="8" name="Graphic 8" descr="Arrow Right with solid fill">
              <a:extLst>
                <a:ext uri="{FF2B5EF4-FFF2-40B4-BE49-F238E27FC236}">
                  <a16:creationId xmlns:a16="http://schemas.microsoft.com/office/drawing/2014/main" id="{B24B5622-3BDD-4C86-9076-E658ACDB8ED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124733" y="3257550"/>
              <a:ext cx="914400" cy="914400"/>
            </a:xfrm>
            <a:prstGeom prst="rect">
              <a:avLst/>
            </a:prstGeom>
          </p:spPr>
        </p:pic>
      </p:grp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AF2AF7E-A261-4655-B8A4-86F0F4C3D874}"/>
              </a:ext>
            </a:extLst>
          </p:cNvPr>
          <p:cNvSpPr txBox="1">
            <a:spLocks/>
          </p:cNvSpPr>
          <p:nvPr/>
        </p:nvSpPr>
        <p:spPr>
          <a:xfrm>
            <a:off x="1538280" y="1852720"/>
            <a:ext cx="4507333" cy="43126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Wingdings 2" panose="05020102010507070707" pitchFamily="18" charset="2"/>
              <a:buChar char="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2"/>
              </a:buClr>
              <a:buFont typeface="Wingdings 2" panose="05020102010507070707" pitchFamily="18" charset="2"/>
              <a:buChar char="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2"/>
              </a:buClr>
              <a:buFont typeface="Wingdings 2" panose="05020102010507070707" pitchFamily="18" charset="2"/>
              <a:buChar char="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2"/>
              </a:buClr>
              <a:buFont typeface="Wingdings 2" panose="05020102010507070707" pitchFamily="18" charset="2"/>
              <a:buChar char="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2"/>
              </a:buClr>
              <a:buFont typeface="Wingdings 2" panose="05020102010507070707" pitchFamily="18" charset="2"/>
              <a:buChar char=""/>
              <a:defRPr sz="1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2000" i="1">
                <a:ea typeface="+mn-lt"/>
                <a:cs typeface="+mn-lt"/>
              </a:rPr>
              <a:t>New additions to the Dashboard interface:</a:t>
            </a:r>
            <a:endParaRPr lang="en-US" sz="2000">
              <a:ea typeface="+mn-lt"/>
              <a:cs typeface="+mn-lt"/>
            </a:endParaRPr>
          </a:p>
          <a:p>
            <a:pPr marL="285750" indent="-285750">
              <a:spcBef>
                <a:spcPts val="0"/>
              </a:spcBef>
              <a:buFont typeface="Arial,Sans-Serif" panose="05020102010507070707" pitchFamily="18" charset="2"/>
              <a:buChar char="•"/>
            </a:pPr>
            <a:endParaRPr lang="en-US" sz="2000">
              <a:solidFill>
                <a:srgbClr val="000000"/>
              </a:solidFill>
              <a:ea typeface="+mn-lt"/>
              <a:cs typeface="+mn-lt"/>
            </a:endParaRPr>
          </a:p>
          <a:p>
            <a:pPr marL="285750" indent="-285750">
              <a:spcBef>
                <a:spcPts val="0"/>
              </a:spcBef>
              <a:buFont typeface="Arial,Sans-Serif" panose="05020102010507070707" pitchFamily="18" charset="2"/>
              <a:buChar char="•"/>
            </a:pPr>
            <a:r>
              <a:rPr lang="en-US" sz="2000">
                <a:solidFill>
                  <a:srgbClr val="000000"/>
                </a:solidFill>
                <a:ea typeface="+mn-lt"/>
                <a:cs typeface="+mn-lt"/>
              </a:rPr>
              <a:t>Loading icon</a:t>
            </a:r>
            <a:endParaRPr lang="en-US" sz="2000">
              <a:solidFill>
                <a:srgbClr val="2C3948"/>
              </a:solidFill>
              <a:ea typeface="+mn-lt"/>
              <a:cs typeface="+mn-lt"/>
            </a:endParaRPr>
          </a:p>
          <a:p>
            <a:pPr marL="285750" indent="-285750">
              <a:spcBef>
                <a:spcPts val="0"/>
              </a:spcBef>
              <a:buFont typeface="Arial,Sans-Serif" panose="05020102010507070707" pitchFamily="18" charset="2"/>
              <a:buChar char="•"/>
            </a:pPr>
            <a:endParaRPr lang="en-US" sz="2000">
              <a:solidFill>
                <a:srgbClr val="000000"/>
              </a:solidFill>
              <a:ea typeface="+mn-lt"/>
              <a:cs typeface="+mn-lt"/>
            </a:endParaRPr>
          </a:p>
          <a:p>
            <a:pPr marL="285750" indent="-285750">
              <a:spcBef>
                <a:spcPts val="0"/>
              </a:spcBef>
              <a:buFont typeface="Arial,Sans-Serif" panose="05020102010507070707" pitchFamily="18" charset="2"/>
              <a:buChar char="•"/>
            </a:pPr>
            <a:r>
              <a:rPr lang="en-US" sz="2000">
                <a:solidFill>
                  <a:srgbClr val="000000"/>
                </a:solidFill>
                <a:ea typeface="+mn-lt"/>
                <a:cs typeface="+mn-lt"/>
              </a:rPr>
              <a:t>Icons provide visual cues</a:t>
            </a:r>
          </a:p>
          <a:p>
            <a:pPr marL="285750" indent="-285750">
              <a:spcBef>
                <a:spcPts val="0"/>
              </a:spcBef>
              <a:buFont typeface="Arial,Sans-Serif" panose="05020102010507070707" pitchFamily="18" charset="2"/>
              <a:buChar char="•"/>
            </a:pPr>
            <a:endParaRPr lang="en-US" sz="2000">
              <a:solidFill>
                <a:srgbClr val="2C3948"/>
              </a:solidFill>
              <a:ea typeface="+mn-lt"/>
              <a:cs typeface="+mn-lt"/>
            </a:endParaRPr>
          </a:p>
          <a:p>
            <a:pPr marL="285750" indent="-285750">
              <a:spcBef>
                <a:spcPts val="0"/>
              </a:spcBef>
              <a:buFont typeface="Arial,Sans-Serif" panose="05020102010507070707" pitchFamily="18" charset="2"/>
              <a:buChar char="•"/>
            </a:pPr>
            <a:r>
              <a:rPr lang="en-US" sz="2000">
                <a:solidFill>
                  <a:srgbClr val="000000"/>
                </a:solidFill>
                <a:ea typeface="+mn-lt"/>
                <a:cs typeface="+mn-lt"/>
              </a:rPr>
              <a:t>Notable Heuristics</a:t>
            </a:r>
            <a:r>
              <a:rPr lang="en-US" sz="2000">
                <a:ea typeface="+mn-lt"/>
                <a:cs typeface="+mn-lt"/>
              </a:rPr>
              <a:t> </a:t>
            </a:r>
          </a:p>
          <a:p>
            <a:pPr marL="742950" lvl="1" indent="-285750">
              <a:buFont typeface="Courier New,monospace" panose="05020102010507070707" pitchFamily="18" charset="2"/>
              <a:buChar char="o"/>
            </a:pPr>
            <a:r>
              <a:rPr lang="en-US" sz="2000">
                <a:ea typeface="+mn-lt"/>
                <a:cs typeface="+mn-lt"/>
              </a:rPr>
              <a:t>#1 – Visibility of System Status</a:t>
            </a:r>
          </a:p>
          <a:p>
            <a:pPr marL="742950" lvl="1" indent="-285750">
              <a:buFont typeface="Courier New,monospace" panose="05020102010507070707" pitchFamily="18" charset="2"/>
              <a:buChar char="o"/>
            </a:pPr>
            <a:r>
              <a:rPr lang="en-US" sz="2000">
                <a:ea typeface="+mn-lt"/>
                <a:cs typeface="+mn-lt"/>
              </a:rPr>
              <a:t>#6 – Recognition over recall</a:t>
            </a:r>
          </a:p>
          <a:p>
            <a:pPr marL="742950" lvl="1" indent="-285750">
              <a:buFont typeface="Courier New,monospace" panose="05020102010507070707" pitchFamily="18" charset="2"/>
              <a:buChar char="o"/>
            </a:pPr>
            <a:r>
              <a:rPr lang="en-US" sz="2000">
                <a:ea typeface="+mn-lt"/>
                <a:cs typeface="+mn-lt"/>
              </a:rPr>
              <a:t>#7 – Flexibility and efficiency of use</a:t>
            </a:r>
          </a:p>
          <a:p>
            <a:pPr marL="685800">
              <a:spcBef>
                <a:spcPts val="0"/>
              </a:spcBef>
            </a:pPr>
            <a:endParaRPr lang="en-US" sz="2000">
              <a:ea typeface="+mn-lt"/>
              <a:cs typeface="+mn-lt"/>
            </a:endParaRPr>
          </a:p>
          <a:p>
            <a:pPr marL="285750" indent="-285750">
              <a:spcBef>
                <a:spcPts val="0"/>
              </a:spcBef>
              <a:buFont typeface="Arial,Sans-Serif" panose="05020102010507070707" pitchFamily="18" charset="2"/>
              <a:buChar char="•"/>
            </a:pPr>
            <a:endParaRPr lang="en-US" sz="2000">
              <a:ea typeface="+mn-lt"/>
              <a:cs typeface="+mn-lt"/>
            </a:endParaRPr>
          </a:p>
          <a:p>
            <a:pPr marL="285750" indent="-285750">
              <a:spcBef>
                <a:spcPts val="0"/>
              </a:spcBef>
              <a:buFont typeface="Arial,Sans-Serif" panose="05020102010507070707" pitchFamily="18" charset="2"/>
              <a:buChar char="•"/>
            </a:pPr>
            <a:endParaRPr lang="en-US" sz="2000">
              <a:ea typeface="+mn-lt"/>
              <a:cs typeface="+mn-lt"/>
            </a:endParaRPr>
          </a:p>
          <a:p>
            <a:pPr marL="285750" indent="-285750">
              <a:spcBef>
                <a:spcPts val="0"/>
              </a:spcBef>
              <a:buFont typeface="Arial,Sans-Serif" panose="05020102010507070707" pitchFamily="18" charset="2"/>
              <a:buChar char="•"/>
            </a:pP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456295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7525"/>
    </mc:Choice>
    <mc:Fallback xmlns="">
      <p:transition spd="slow" advTm="47525"/>
    </mc:Fallback>
  </mc:AlternateContent>
  <p:extLst>
    <p:ext uri="{E180D4A7-C9FB-4DFB-919C-405C955672EB}">
      <p14:showEvtLst xmlns:p14="http://schemas.microsoft.com/office/powerpoint/2010/main">
        <p14:playEvt time="0" objId="6"/>
        <p14:stopEvt time="43204" objId="6"/>
      </p14:showEvtLst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8CA7B-E963-4B50-B2EA-88013DC55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Redesigned Interface: </a:t>
            </a:r>
            <a:br>
              <a:rPr lang="en-US" dirty="0"/>
            </a:br>
            <a:r>
              <a:rPr lang="en-US" dirty="0"/>
              <a:t>Dashboard Loading</a:t>
            </a:r>
          </a:p>
        </p:txBody>
      </p:sp>
      <p:pic>
        <p:nvPicPr>
          <p:cNvPr id="4" name="Dashboard Loading">
            <a:hlinkClick r:id="" action="ppaction://media"/>
            <a:extLst>
              <a:ext uri="{FF2B5EF4-FFF2-40B4-BE49-F238E27FC236}">
                <a16:creationId xmlns:a16="http://schemas.microsoft.com/office/drawing/2014/main" id="{D93918F2-3A8B-4EE5-AD62-3FA2F90B6B00}"/>
              </a:ext>
            </a:extLst>
          </p:cNvPr>
          <p:cNvPicPr>
            <a:picLocks noGrp="1" noChangeAspect="1"/>
          </p:cNvPicPr>
          <p:nvPr>
            <p:ph idx="1"/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52625" y="1825625"/>
            <a:ext cx="7478713" cy="4206875"/>
          </a:xfr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41839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140"/>
    </mc:Choice>
    <mc:Fallback xmlns="">
      <p:transition spd="slow" advTm="361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65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  <p:extLst>
    <p:ext uri="{E180D4A7-C9FB-4DFB-919C-405C955672EB}">
      <p14:showEvtLst xmlns:p14="http://schemas.microsoft.com/office/powerpoint/2010/main">
        <p14:playEvt time="2514" objId="4"/>
        <p14:stopEvt time="32322" objId="4"/>
      </p14:showEvtLst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8CA7B-E963-4B50-B2EA-88013DC55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Redesigned Interface: </a:t>
            </a:r>
            <a:br>
              <a:rPr lang="en-US" dirty="0"/>
            </a:br>
            <a:r>
              <a:rPr lang="en-US" dirty="0"/>
              <a:t>Dashboard Loaded</a:t>
            </a:r>
          </a:p>
        </p:txBody>
      </p:sp>
      <p:pic>
        <p:nvPicPr>
          <p:cNvPr id="4" name="Dashboard Loaded">
            <a:hlinkClick r:id="" action="ppaction://media"/>
            <a:extLst>
              <a:ext uri="{FF2B5EF4-FFF2-40B4-BE49-F238E27FC236}">
                <a16:creationId xmlns:a16="http://schemas.microsoft.com/office/drawing/2014/main" id="{0ECD93E2-D767-4688-894B-3508B10194C7}"/>
              </a:ext>
            </a:extLst>
          </p:cNvPr>
          <p:cNvPicPr>
            <a:picLocks noGrp="1" noChangeAspect="1"/>
          </p:cNvPicPr>
          <p:nvPr>
            <p:ph idx="1"/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52625" y="1825625"/>
            <a:ext cx="7478713" cy="4206875"/>
          </a:xfr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31091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297"/>
    </mc:Choice>
    <mc:Fallback xmlns="">
      <p:transition spd="slow" advTm="412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54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  <p:extLst>
    <p:ext uri="{E180D4A7-C9FB-4DFB-919C-405C955672EB}">
      <p14:showEvtLst xmlns:p14="http://schemas.microsoft.com/office/powerpoint/2010/main">
        <p14:playEvt time="1372" objId="4"/>
        <p14:stopEvt time="39083" objId="4"/>
      </p14:showEvtLst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sign on the side of a road&#10;&#10;Description automatically generated">
            <a:extLst>
              <a:ext uri="{FF2B5EF4-FFF2-40B4-BE49-F238E27FC236}">
                <a16:creationId xmlns:a16="http://schemas.microsoft.com/office/drawing/2014/main" id="{E7229956-A367-4D14-B521-F93B554749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43941" y="2432428"/>
            <a:ext cx="4743450" cy="2876550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32436FCC-B839-4B65-BE2C-78638EF8A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6311" y="1132766"/>
            <a:ext cx="10421461" cy="582613"/>
          </a:xfrm>
        </p:spPr>
        <p:txBody>
          <a:bodyPr>
            <a:normAutofit fontScale="90000"/>
          </a:bodyPr>
          <a:lstStyle/>
          <a:p>
            <a:r>
              <a:rPr lang="en-US"/>
              <a:t>Redesigned Interface: Enlarged Video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9E6E6E0F-D194-4CA1-AF82-ABC5438260D3}"/>
              </a:ext>
            </a:extLst>
          </p:cNvPr>
          <p:cNvSpPr txBox="1">
            <a:spLocks/>
          </p:cNvSpPr>
          <p:nvPr/>
        </p:nvSpPr>
        <p:spPr>
          <a:xfrm>
            <a:off x="1717644" y="2427342"/>
            <a:ext cx="5988083" cy="362487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Wingdings 2" panose="05020102010507070707" pitchFamily="18" charset="2"/>
              <a:buChar char="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2"/>
              </a:buClr>
              <a:buFont typeface="Wingdings 2" panose="05020102010507070707" pitchFamily="18" charset="2"/>
              <a:buChar char="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2"/>
              </a:buClr>
              <a:buFont typeface="Wingdings 2" panose="05020102010507070707" pitchFamily="18" charset="2"/>
              <a:buChar char="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2"/>
              </a:buClr>
              <a:buFont typeface="Wingdings 2" panose="05020102010507070707" pitchFamily="18" charset="2"/>
              <a:buChar char="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2"/>
              </a:buClr>
              <a:buFont typeface="Wingdings 2" panose="05020102010507070707" pitchFamily="18" charset="2"/>
              <a:buChar char=""/>
              <a:defRPr sz="1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endParaRPr lang="en-US" sz="2000"/>
          </a:p>
          <a:p>
            <a:pPr marL="285750" indent="-285750">
              <a:spcBef>
                <a:spcPts val="0"/>
              </a:spcBef>
              <a:buFont typeface="Arial,Sans-Serif" panose="05020102010507070707" pitchFamily="18" charset="2"/>
              <a:buChar char="•"/>
            </a:pPr>
            <a:r>
              <a:rPr lang="en-US" sz="2000">
                <a:solidFill>
                  <a:srgbClr val="000000"/>
                </a:solidFill>
                <a:ea typeface="+mn-lt"/>
                <a:cs typeface="+mn-lt"/>
              </a:rPr>
              <a:t>Audio icon</a:t>
            </a:r>
            <a:endParaRPr lang="en-US" sz="2000">
              <a:ea typeface="+mn-lt"/>
              <a:cs typeface="+mn-lt"/>
            </a:endParaRPr>
          </a:p>
          <a:p>
            <a:pPr marL="285750" indent="-285750">
              <a:spcBef>
                <a:spcPts val="0"/>
              </a:spcBef>
              <a:buFont typeface="Arial,Sans-Serif" panose="05020102010507070707" pitchFamily="18" charset="2"/>
              <a:buChar char="•"/>
            </a:pPr>
            <a:endParaRPr lang="en-US" sz="2000">
              <a:solidFill>
                <a:srgbClr val="000000"/>
              </a:solidFill>
              <a:ea typeface="+mn-lt"/>
              <a:cs typeface="+mn-lt"/>
            </a:endParaRPr>
          </a:p>
          <a:p>
            <a:pPr marL="285750" indent="-285750">
              <a:spcBef>
                <a:spcPts val="0"/>
              </a:spcBef>
              <a:buFont typeface="Arial,Sans-Serif" panose="05020102010507070707" pitchFamily="18" charset="2"/>
              <a:buChar char="•"/>
            </a:pPr>
            <a:r>
              <a:rPr lang="en-US" sz="2000">
                <a:solidFill>
                  <a:srgbClr val="000000"/>
                </a:solidFill>
                <a:ea typeface="+mn-lt"/>
                <a:cs typeface="+mn-lt"/>
              </a:rPr>
              <a:t>Shrink video</a:t>
            </a:r>
          </a:p>
          <a:p>
            <a:pPr marL="285750" indent="-285750">
              <a:spcBef>
                <a:spcPts val="0"/>
              </a:spcBef>
              <a:buFont typeface="Arial,Sans-Serif" panose="05020102010507070707" pitchFamily="18" charset="2"/>
              <a:buChar char="•"/>
            </a:pPr>
            <a:endParaRPr lang="en-US" sz="2000">
              <a:solidFill>
                <a:srgbClr val="2C3948"/>
              </a:solidFill>
              <a:ea typeface="+mn-lt"/>
              <a:cs typeface="+mn-lt"/>
            </a:endParaRPr>
          </a:p>
          <a:p>
            <a:pPr marL="285750" indent="-285750">
              <a:spcBef>
                <a:spcPts val="0"/>
              </a:spcBef>
              <a:buFont typeface="Arial,Sans-Serif" panose="05020102010507070707" pitchFamily="18" charset="2"/>
              <a:buChar char="•"/>
            </a:pPr>
            <a:r>
              <a:rPr lang="en-US" sz="2000">
                <a:solidFill>
                  <a:srgbClr val="000000"/>
                </a:solidFill>
                <a:ea typeface="+mn-lt"/>
                <a:cs typeface="+mn-lt"/>
              </a:rPr>
              <a:t>Notable Heuristics</a:t>
            </a:r>
            <a:r>
              <a:rPr lang="en-US" sz="2000">
                <a:ea typeface="+mn-lt"/>
                <a:cs typeface="+mn-lt"/>
              </a:rPr>
              <a:t> </a:t>
            </a:r>
          </a:p>
          <a:p>
            <a:pPr marL="742950" lvl="1" indent="-285750">
              <a:buFont typeface="Courier New,monospace" panose="05020102010507070707" pitchFamily="18" charset="2"/>
              <a:buChar char="o"/>
            </a:pPr>
            <a:r>
              <a:rPr lang="en-US" sz="2000">
                <a:ea typeface="+mn-lt"/>
                <a:cs typeface="+mn-lt"/>
              </a:rPr>
              <a:t>#1 – Visibility of system status</a:t>
            </a:r>
          </a:p>
          <a:p>
            <a:pPr marL="742950" lvl="1" indent="-285750">
              <a:buFont typeface="Courier New,monospace" panose="05020102010507070707" pitchFamily="18" charset="2"/>
              <a:buChar char="o"/>
            </a:pPr>
            <a:r>
              <a:rPr lang="en-US" sz="2000">
                <a:ea typeface="+mn-lt"/>
                <a:cs typeface="+mn-lt"/>
              </a:rPr>
              <a:t>#3 – User control and freedom</a:t>
            </a:r>
          </a:p>
          <a:p>
            <a:pPr marL="685800">
              <a:spcBef>
                <a:spcPts val="0"/>
              </a:spcBef>
            </a:pPr>
            <a:endParaRPr lang="en-US" sz="2000">
              <a:ea typeface="+mn-lt"/>
              <a:cs typeface="+mn-lt"/>
            </a:endParaRPr>
          </a:p>
          <a:p>
            <a:pPr marL="285750" indent="-285750">
              <a:spcBef>
                <a:spcPts val="0"/>
              </a:spcBef>
              <a:buFont typeface="Arial,Sans-Serif" panose="05020102010507070707" pitchFamily="18" charset="2"/>
              <a:buChar char="•"/>
            </a:pPr>
            <a:endParaRPr lang="en-US" sz="2000">
              <a:ea typeface="+mn-lt"/>
              <a:cs typeface="+mn-lt"/>
            </a:endParaRPr>
          </a:p>
          <a:p>
            <a:pPr marL="285750" indent="-285750">
              <a:spcBef>
                <a:spcPts val="0"/>
              </a:spcBef>
              <a:buFont typeface="Arial,Sans-Serif" panose="05020102010507070707" pitchFamily="18" charset="2"/>
              <a:buChar char="•"/>
            </a:pPr>
            <a:endParaRPr lang="en-US" sz="2000">
              <a:ea typeface="+mn-lt"/>
              <a:cs typeface="+mn-lt"/>
            </a:endParaRPr>
          </a:p>
          <a:p>
            <a:pPr marL="285750" indent="-285750">
              <a:spcBef>
                <a:spcPts val="0"/>
              </a:spcBef>
              <a:buFont typeface="Arial,Sans-Serif" panose="05020102010507070707" pitchFamily="18" charset="2"/>
              <a:buChar char="•"/>
            </a:pP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726786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782"/>
    </mc:Choice>
    <mc:Fallback xmlns="">
      <p:transition spd="slow" advTm="24782"/>
    </mc:Fallback>
  </mc:AlternateContent>
  <p:extLst>
    <p:ext uri="{E180D4A7-C9FB-4DFB-919C-405C955672EB}">
      <p14:showEvtLst xmlns:p14="http://schemas.microsoft.com/office/powerpoint/2010/main">
        <p14:playEvt time="0" objId="3"/>
        <p14:stopEvt time="21805" objId="3"/>
      </p14:showEvtLst>
    </p:ext>
  </p:extLs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61686C-7231-4092-9654-7A7CD525B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0325" y="568171"/>
            <a:ext cx="9845070" cy="1122517"/>
          </a:xfrm>
        </p:spPr>
        <p:txBody>
          <a:bodyPr>
            <a:normAutofit fontScale="90000"/>
          </a:bodyPr>
          <a:lstStyle/>
          <a:p>
            <a:r>
              <a:rPr lang="en-US"/>
              <a:t>Redesigned Interface: About Screen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6157E9-4D9C-4F21-B35C-0FC9FAE22D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00325" y="1825625"/>
            <a:ext cx="6010971" cy="4206383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en-US"/>
              <a:t>New grouping editions</a:t>
            </a:r>
          </a:p>
          <a:p>
            <a:endParaRPr lang="en-US"/>
          </a:p>
          <a:p>
            <a:r>
              <a:rPr lang="en-US"/>
              <a:t>Informative</a:t>
            </a:r>
          </a:p>
          <a:p>
            <a:endParaRPr lang="en-US"/>
          </a:p>
          <a:p>
            <a:r>
              <a:rPr lang="en-US"/>
              <a:t>User diversification by providing specific settings</a:t>
            </a:r>
          </a:p>
          <a:p>
            <a:endParaRPr lang="en-US"/>
          </a:p>
          <a:p>
            <a:r>
              <a:rPr lang="en-US"/>
              <a:t>Notable Heuristics </a:t>
            </a:r>
          </a:p>
          <a:p>
            <a:pPr lvl="1">
              <a:buFont typeface="Courier New" panose="05020102010507070707" pitchFamily="18" charset="2"/>
              <a:buChar char="o"/>
            </a:pPr>
            <a:r>
              <a:rPr lang="en-US"/>
              <a:t>#6 – Recognition over recall</a:t>
            </a:r>
          </a:p>
          <a:p>
            <a:pPr lvl="1">
              <a:buFont typeface="Courier New" panose="05020102010507070707" pitchFamily="18" charset="2"/>
              <a:buChar char="o"/>
            </a:pPr>
            <a:r>
              <a:rPr lang="en-US"/>
              <a:t>#10 – Help and documentation</a:t>
            </a:r>
          </a:p>
          <a:p>
            <a:pPr lvl="1"/>
            <a:endParaRPr lang="en-US"/>
          </a:p>
          <a:p>
            <a:pPr marL="0" indent="0">
              <a:buNone/>
            </a:pPr>
            <a:endParaRPr lang="en-US"/>
          </a:p>
        </p:txBody>
      </p:sp>
      <p:pic>
        <p:nvPicPr>
          <p:cNvPr id="4" name="Content Placeholder 7">
            <a:extLst>
              <a:ext uri="{FF2B5EF4-FFF2-40B4-BE49-F238E27FC236}">
                <a16:creationId xmlns:a16="http://schemas.microsoft.com/office/drawing/2014/main" id="{370AD8D7-1946-45BD-9EC6-4ADF92861A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1162" y="1690688"/>
            <a:ext cx="2603563" cy="417101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260698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270"/>
    </mc:Choice>
    <mc:Fallback xmlns="">
      <p:transition spd="slow" advTm="36270"/>
    </mc:Fallback>
  </mc:AlternateContent>
  <p:extLst>
    <p:ext uri="{E180D4A7-C9FB-4DFB-919C-405C955672EB}">
      <p14:showEvtLst xmlns:p14="http://schemas.microsoft.com/office/powerpoint/2010/main">
        <p14:playEvt time="0" objId="5"/>
        <p14:stopEvt time="31107" objId="5"/>
      </p14:showEvtLst>
    </p:ext>
  </p:extLs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61686C-7231-4092-9654-7A7CD525B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9311" y="409513"/>
            <a:ext cx="10543032" cy="1325563"/>
          </a:xfrm>
        </p:spPr>
        <p:txBody>
          <a:bodyPr/>
          <a:lstStyle/>
          <a:p>
            <a:r>
              <a:rPr lang="en-US"/>
              <a:t>Redesigned Interface: Files Screen</a:t>
            </a:r>
          </a:p>
        </p:txBody>
      </p:sp>
      <p:pic>
        <p:nvPicPr>
          <p:cNvPr id="4" name="Picture 4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5EC79F94-8A0B-4633-B37C-806E583264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779" y="1792614"/>
            <a:ext cx="2488790" cy="41148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ACC9487-5CCB-4A70-8F9B-2D827BE63DD9}"/>
              </a:ext>
            </a:extLst>
          </p:cNvPr>
          <p:cNvSpPr txBox="1">
            <a:spLocks/>
          </p:cNvSpPr>
          <p:nvPr/>
        </p:nvSpPr>
        <p:spPr>
          <a:xfrm>
            <a:off x="1610527" y="1846069"/>
            <a:ext cx="6155517" cy="4118542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Wingdings 2" panose="05020102010507070707" pitchFamily="18" charset="2"/>
              <a:buChar char="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2"/>
              </a:buClr>
              <a:buFont typeface="Wingdings 2" panose="05020102010507070707" pitchFamily="18" charset="2"/>
              <a:buChar char="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2"/>
              </a:buClr>
              <a:buFont typeface="Wingdings 2" panose="05020102010507070707" pitchFamily="18" charset="2"/>
              <a:buChar char="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2"/>
              </a:buClr>
              <a:buFont typeface="Wingdings 2" panose="05020102010507070707" pitchFamily="18" charset="2"/>
              <a:buChar char="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2"/>
              </a:buClr>
              <a:buFont typeface="Wingdings 2" panose="05020102010507070707" pitchFamily="18" charset="2"/>
              <a:buChar char=""/>
              <a:defRPr sz="1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2000" i="1">
                <a:ea typeface="+mn-lt"/>
                <a:cs typeface="+mn-lt"/>
              </a:rPr>
              <a:t>New additions to the Dashcam Files:</a:t>
            </a:r>
            <a:endParaRPr lang="en-US" sz="2000">
              <a:ea typeface="+mn-lt"/>
              <a:cs typeface="+mn-lt"/>
            </a:endParaRPr>
          </a:p>
          <a:p>
            <a:pPr>
              <a:spcBef>
                <a:spcPts val="0"/>
              </a:spcBef>
            </a:pPr>
            <a:endParaRPr lang="en-US" sz="2000">
              <a:ea typeface="+mn-lt"/>
              <a:cs typeface="+mn-lt"/>
            </a:endParaRPr>
          </a:p>
          <a:p>
            <a:pPr marL="342900" indent="-342900">
              <a:spcBef>
                <a:spcPts val="0"/>
              </a:spcBef>
              <a:buFont typeface="Arial,Sans-Serif" panose="05020102010507070707" pitchFamily="18" charset="2"/>
              <a:buChar char="•"/>
            </a:pPr>
            <a:r>
              <a:rPr lang="en-US" sz="2000">
                <a:ea typeface="+mn-lt"/>
                <a:cs typeface="+mn-lt"/>
              </a:rPr>
              <a:t>Automatically display selectable videos</a:t>
            </a:r>
          </a:p>
          <a:p>
            <a:pPr marL="0" indent="0">
              <a:spcBef>
                <a:spcPts val="0"/>
              </a:spcBef>
              <a:buNone/>
            </a:pPr>
            <a:endParaRPr lang="en-US" sz="2000">
              <a:ea typeface="+mn-lt"/>
              <a:cs typeface="+mn-lt"/>
            </a:endParaRPr>
          </a:p>
          <a:p>
            <a:pPr marL="285750" indent="-285750">
              <a:spcBef>
                <a:spcPts val="0"/>
              </a:spcBef>
              <a:buFont typeface="Arial,Sans-Serif" panose="05020102010507070707" pitchFamily="18" charset="2"/>
              <a:buChar char="•"/>
            </a:pPr>
            <a:r>
              <a:rPr lang="en-US" sz="2000">
                <a:solidFill>
                  <a:srgbClr val="000000"/>
                </a:solidFill>
                <a:ea typeface="+mn-lt"/>
                <a:cs typeface="+mn-lt"/>
              </a:rPr>
              <a:t>Heuristic #2 – Match between the system and the real world</a:t>
            </a:r>
            <a:endParaRPr lang="en-US" sz="2000">
              <a:ea typeface="+mn-lt"/>
              <a:cs typeface="+mn-lt"/>
            </a:endParaRPr>
          </a:p>
          <a:p>
            <a:pPr marL="800100" lvl="1" indent="-342900">
              <a:spcBef>
                <a:spcPts val="0"/>
              </a:spcBef>
              <a:buFont typeface="Courier New,monospace" panose="05020102010507070707" pitchFamily="18" charset="2"/>
              <a:buChar char="o"/>
            </a:pPr>
            <a:r>
              <a:rPr lang="en-US" sz="2000">
                <a:solidFill>
                  <a:srgbClr val="000000"/>
                </a:solidFill>
                <a:ea typeface="+mn-lt"/>
                <a:cs typeface="+mn-lt"/>
              </a:rPr>
              <a:t>Removal of "Local files" and "clips" verbiage</a:t>
            </a:r>
            <a:endParaRPr lang="en-US" sz="2000">
              <a:ea typeface="+mn-lt"/>
              <a:cs typeface="+mn-lt"/>
            </a:endParaRPr>
          </a:p>
          <a:p>
            <a:pPr marL="800100" lvl="1" indent="-342900">
              <a:spcBef>
                <a:spcPts val="0"/>
              </a:spcBef>
              <a:buFont typeface="Courier New,monospace" panose="05020102010507070707" pitchFamily="18" charset="2"/>
              <a:buChar char="o"/>
            </a:pPr>
            <a:r>
              <a:rPr lang="en-US" sz="2000">
                <a:solidFill>
                  <a:srgbClr val="000000"/>
                </a:solidFill>
                <a:ea typeface="+mn-lt"/>
                <a:cs typeface="+mn-lt"/>
              </a:rPr>
              <a:t>Intuitive icons</a:t>
            </a:r>
            <a:endParaRPr lang="en-US" sz="2000">
              <a:ea typeface="+mn-lt"/>
              <a:cs typeface="+mn-lt"/>
            </a:endParaRPr>
          </a:p>
          <a:p>
            <a:pPr marL="285750" indent="-285750">
              <a:spcBef>
                <a:spcPts val="0"/>
              </a:spcBef>
              <a:buFont typeface="Arial,Sans-Serif" panose="05020102010507070707" pitchFamily="18" charset="2"/>
              <a:buChar char="•"/>
            </a:pPr>
            <a:endParaRPr lang="en-US" sz="2000">
              <a:ea typeface="+mn-lt"/>
              <a:cs typeface="+mn-lt"/>
            </a:endParaRPr>
          </a:p>
          <a:p>
            <a:pPr marL="285750" indent="-285750">
              <a:spcBef>
                <a:spcPts val="0"/>
              </a:spcBef>
              <a:buFont typeface="Arial,Sans-Serif" panose="05020102010507070707" pitchFamily="18" charset="2"/>
              <a:buChar char="•"/>
            </a:pPr>
            <a:r>
              <a:rPr lang="en-US" sz="2000">
                <a:solidFill>
                  <a:srgbClr val="000000"/>
                </a:solidFill>
                <a:ea typeface="+mn-lt"/>
                <a:cs typeface="+mn-lt"/>
              </a:rPr>
              <a:t>Heuristic #4 – Consistency &amp; standards</a:t>
            </a:r>
            <a:endParaRPr lang="en-US" sz="2000">
              <a:ea typeface="+mn-lt"/>
              <a:cs typeface="+mn-lt"/>
            </a:endParaRPr>
          </a:p>
          <a:p>
            <a:pPr marL="742950" lvl="1" indent="-285750">
              <a:spcBef>
                <a:spcPts val="0"/>
              </a:spcBef>
              <a:buFont typeface="Courier New,monospace" panose="05020102010507070707" pitchFamily="18" charset="2"/>
              <a:buChar char="o"/>
            </a:pPr>
            <a:r>
              <a:rPr lang="en-US" sz="2000">
                <a:ea typeface="+mn-lt"/>
                <a:cs typeface="+mn-lt"/>
              </a:rPr>
              <a:t>Home (Back) </a:t>
            </a:r>
          </a:p>
          <a:p>
            <a:pPr marL="742950" lvl="1" indent="-285750">
              <a:spcBef>
                <a:spcPts val="0"/>
              </a:spcBef>
              <a:buFont typeface="Courier New,monospace" panose="05020102010507070707" pitchFamily="18" charset="2"/>
              <a:buChar char="o"/>
            </a:pPr>
            <a:r>
              <a:rPr lang="en-US" sz="2000">
                <a:ea typeface="+mn-lt"/>
                <a:cs typeface="+mn-lt"/>
              </a:rPr>
              <a:t>Layout and theme</a:t>
            </a:r>
          </a:p>
          <a:p>
            <a:pPr marL="742950" lvl="1" indent="-285750">
              <a:spcBef>
                <a:spcPts val="0"/>
              </a:spcBef>
              <a:buFont typeface="Courier New,monospace" panose="05020102010507070707" pitchFamily="18" charset="2"/>
              <a:buChar char="o"/>
            </a:pPr>
            <a:r>
              <a:rPr lang="en-US" sz="2000">
                <a:ea typeface="+mn-lt"/>
                <a:cs typeface="+mn-lt"/>
              </a:rPr>
              <a:t>Blue-green buttons</a:t>
            </a:r>
          </a:p>
          <a:p>
            <a:pPr marL="685800">
              <a:spcBef>
                <a:spcPts val="0"/>
              </a:spcBef>
            </a:pPr>
            <a:endParaRPr lang="en-US" sz="2000">
              <a:ea typeface="+mn-lt"/>
              <a:cs typeface="+mn-lt"/>
            </a:endParaRPr>
          </a:p>
          <a:p>
            <a:pPr marL="685800">
              <a:spcBef>
                <a:spcPts val="0"/>
              </a:spcBef>
            </a:pPr>
            <a:endParaRPr lang="en-US" sz="2000">
              <a:ea typeface="+mn-lt"/>
              <a:cs typeface="+mn-lt"/>
            </a:endParaRPr>
          </a:p>
          <a:p>
            <a:pPr>
              <a:spcBef>
                <a:spcPts val="0"/>
              </a:spcBef>
            </a:pPr>
            <a:endParaRPr lang="en-US" sz="2000" i="1">
              <a:ea typeface="+mn-lt"/>
              <a:cs typeface="+mn-lt"/>
            </a:endParaRPr>
          </a:p>
          <a:p>
            <a:pPr marL="685800">
              <a:spcBef>
                <a:spcPts val="0"/>
              </a:spcBef>
            </a:pPr>
            <a:endParaRPr lang="en-US" sz="2000">
              <a:ea typeface="+mn-lt"/>
              <a:cs typeface="+mn-lt"/>
            </a:endParaRPr>
          </a:p>
          <a:p>
            <a:pPr marL="285750" indent="-285750">
              <a:spcBef>
                <a:spcPts val="0"/>
              </a:spcBef>
              <a:buFont typeface="Arial,Sans-Serif" panose="05020102010507070707" pitchFamily="18" charset="2"/>
              <a:buChar char="•"/>
            </a:pPr>
            <a:endParaRPr lang="en-US" sz="2000">
              <a:ea typeface="+mn-lt"/>
              <a:cs typeface="+mn-lt"/>
            </a:endParaRPr>
          </a:p>
          <a:p>
            <a:pPr marL="285750" indent="-285750">
              <a:spcBef>
                <a:spcPts val="0"/>
              </a:spcBef>
              <a:buFont typeface="Arial,Sans-Serif" panose="05020102010507070707" pitchFamily="18" charset="2"/>
              <a:buChar char="•"/>
            </a:pPr>
            <a:endParaRPr lang="en-US" sz="2000">
              <a:ea typeface="+mn-lt"/>
              <a:cs typeface="+mn-lt"/>
            </a:endParaRPr>
          </a:p>
          <a:p>
            <a:pPr marL="285750" indent="-285750">
              <a:spcBef>
                <a:spcPts val="0"/>
              </a:spcBef>
              <a:buFont typeface="Arial,Sans-Serif" panose="05020102010507070707" pitchFamily="18" charset="2"/>
              <a:buChar char="•"/>
            </a:pP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2028963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162"/>
    </mc:Choice>
    <mc:Fallback xmlns="">
      <p:transition spd="slow" advTm="42162"/>
    </mc:Fallback>
  </mc:AlternateContent>
  <p:extLst>
    <p:ext uri="{E180D4A7-C9FB-4DFB-919C-405C955672EB}">
      <p14:showEvtLst xmlns:p14="http://schemas.microsoft.com/office/powerpoint/2010/main">
        <p14:playEvt time="0" objId="3"/>
        <p14:stopEvt time="37973" objId="3"/>
      </p14:showEvtLst>
    </p:ext>
  </p:extLs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61686C-7231-4092-9654-7A7CD525B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3699" y="500062"/>
            <a:ext cx="10543032" cy="1325563"/>
          </a:xfrm>
        </p:spPr>
        <p:txBody>
          <a:bodyPr>
            <a:normAutofit fontScale="90000"/>
          </a:bodyPr>
          <a:lstStyle/>
          <a:p>
            <a:r>
              <a:rPr lang="en-US"/>
              <a:t>Redesigned Interface: Settings Screen</a:t>
            </a:r>
          </a:p>
        </p:txBody>
      </p:sp>
      <p:pic>
        <p:nvPicPr>
          <p:cNvPr id="7" name="Picture 7" descr="Graphical user interface&#10;&#10;Description automatically generated">
            <a:extLst>
              <a:ext uri="{FF2B5EF4-FFF2-40B4-BE49-F238E27FC236}">
                <a16:creationId xmlns:a16="http://schemas.microsoft.com/office/drawing/2014/main" id="{9C5D21E5-1F15-4F49-86E7-406A029371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73072" y="1884866"/>
            <a:ext cx="2530959" cy="420638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D1B2E0E-9ADC-4667-B0BA-5ADA6A9140B3}"/>
              </a:ext>
            </a:extLst>
          </p:cNvPr>
          <p:cNvSpPr txBox="1">
            <a:spLocks/>
          </p:cNvSpPr>
          <p:nvPr/>
        </p:nvSpPr>
        <p:spPr>
          <a:xfrm>
            <a:off x="1667677" y="1897737"/>
            <a:ext cx="5959446" cy="420692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Wingdings 2" panose="05020102010507070707" pitchFamily="18" charset="2"/>
              <a:buChar char="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2"/>
              </a:buClr>
              <a:buFont typeface="Wingdings 2" panose="05020102010507070707" pitchFamily="18" charset="2"/>
              <a:buChar char="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2"/>
              </a:buClr>
              <a:buFont typeface="Wingdings 2" panose="05020102010507070707" pitchFamily="18" charset="2"/>
              <a:buChar char="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2"/>
              </a:buClr>
              <a:buFont typeface="Wingdings 2" panose="05020102010507070707" pitchFamily="18" charset="2"/>
              <a:buChar char="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2"/>
              </a:buClr>
              <a:buFont typeface="Wingdings 2" panose="05020102010507070707" pitchFamily="18" charset="2"/>
              <a:buChar char=""/>
              <a:defRPr sz="1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2000" i="1">
                <a:ea typeface="+mn-lt"/>
                <a:cs typeface="+mn-lt"/>
              </a:rPr>
              <a:t>Addition of the Settings interface:</a:t>
            </a:r>
            <a:endParaRPr lang="en-US" sz="2000">
              <a:ea typeface="+mn-lt"/>
              <a:cs typeface="+mn-lt"/>
            </a:endParaRPr>
          </a:p>
          <a:p>
            <a:pPr>
              <a:spcBef>
                <a:spcPts val="0"/>
              </a:spcBef>
            </a:pPr>
            <a:endParaRPr lang="en-US" sz="2000">
              <a:ea typeface="+mn-lt"/>
              <a:cs typeface="+mn-lt"/>
            </a:endParaRPr>
          </a:p>
          <a:p>
            <a:pPr marL="285750" indent="-285750">
              <a:spcBef>
                <a:spcPts val="0"/>
              </a:spcBef>
              <a:buFont typeface="Arial,Sans-Serif" panose="05020102010507070707" pitchFamily="18" charset="2"/>
              <a:buChar char="•"/>
            </a:pPr>
            <a:r>
              <a:rPr lang="en-US" sz="2000">
                <a:solidFill>
                  <a:srgbClr val="000000"/>
                </a:solidFill>
                <a:ea typeface="+mn-lt"/>
                <a:cs typeface="+mn-lt"/>
              </a:rPr>
              <a:t>Sections are grouped</a:t>
            </a:r>
            <a:endParaRPr lang="en-US" sz="2000">
              <a:ea typeface="+mn-lt"/>
              <a:cs typeface="+mn-lt"/>
            </a:endParaRPr>
          </a:p>
          <a:p>
            <a:pPr marL="285750" indent="-285750">
              <a:spcBef>
                <a:spcPts val="0"/>
              </a:spcBef>
              <a:buFont typeface="Arial,Sans-Serif" panose="05020102010507070707" pitchFamily="18" charset="2"/>
              <a:buChar char="•"/>
            </a:pPr>
            <a:endParaRPr lang="en-US" sz="2000">
              <a:ea typeface="+mn-lt"/>
              <a:cs typeface="+mn-lt"/>
            </a:endParaRPr>
          </a:p>
          <a:p>
            <a:pPr marL="285750" indent="-285750">
              <a:spcBef>
                <a:spcPts val="0"/>
              </a:spcBef>
              <a:buFont typeface="Arial,Sans-Serif" panose="05020102010507070707" pitchFamily="18" charset="2"/>
              <a:buChar char="•"/>
            </a:pPr>
            <a:r>
              <a:rPr lang="en-US" sz="2000">
                <a:solidFill>
                  <a:srgbClr val="000000"/>
                </a:solidFill>
                <a:ea typeface="+mn-lt"/>
                <a:cs typeface="+mn-lt"/>
              </a:rPr>
              <a:t>Icons provide visual cues</a:t>
            </a:r>
            <a:endParaRPr lang="en-US" sz="2000">
              <a:ea typeface="+mn-lt"/>
              <a:cs typeface="+mn-lt"/>
            </a:endParaRPr>
          </a:p>
          <a:p>
            <a:pPr marL="285750" indent="-285750">
              <a:spcBef>
                <a:spcPts val="0"/>
              </a:spcBef>
              <a:buFont typeface="Arial,Sans-Serif" panose="05020102010507070707" pitchFamily="18" charset="2"/>
              <a:buChar char="•"/>
            </a:pPr>
            <a:endParaRPr lang="en-US" sz="2000">
              <a:ea typeface="+mn-lt"/>
              <a:cs typeface="+mn-lt"/>
            </a:endParaRPr>
          </a:p>
          <a:p>
            <a:pPr marL="285750" indent="-285750">
              <a:spcBef>
                <a:spcPts val="0"/>
              </a:spcBef>
              <a:buFont typeface="Arial,Sans-Serif" panose="05020102010507070707" pitchFamily="18" charset="2"/>
              <a:buChar char="•"/>
            </a:pPr>
            <a:r>
              <a:rPr lang="en-US" sz="2000">
                <a:solidFill>
                  <a:srgbClr val="000000"/>
                </a:solidFill>
                <a:ea typeface="+mn-lt"/>
                <a:cs typeface="+mn-lt"/>
              </a:rPr>
              <a:t>Notable Heuristics</a:t>
            </a:r>
            <a:r>
              <a:rPr lang="en-US" sz="2000">
                <a:ea typeface="+mn-lt"/>
                <a:cs typeface="+mn-lt"/>
              </a:rPr>
              <a:t> </a:t>
            </a:r>
          </a:p>
          <a:p>
            <a:pPr marL="742950" lvl="1" indent="-285750">
              <a:buFont typeface="Courier New,monospace" panose="05020102010507070707" pitchFamily="18" charset="2"/>
              <a:buChar char="o"/>
            </a:pPr>
            <a:r>
              <a:rPr lang="en-US" sz="2000">
                <a:ea typeface="+mn-lt"/>
                <a:cs typeface="+mn-lt"/>
              </a:rPr>
              <a:t>#6 – Recognition over recall</a:t>
            </a:r>
          </a:p>
          <a:p>
            <a:pPr marL="742950" lvl="1" indent="-285750">
              <a:buFont typeface="Courier New,monospace" panose="05020102010507070707" pitchFamily="18" charset="2"/>
              <a:buChar char="o"/>
            </a:pPr>
            <a:r>
              <a:rPr lang="en-US" sz="2000">
                <a:ea typeface="+mn-lt"/>
                <a:cs typeface="+mn-lt"/>
              </a:rPr>
              <a:t>#10 – Help and documentation</a:t>
            </a:r>
          </a:p>
          <a:p>
            <a:pPr marL="742950" lvl="1" indent="-285750">
              <a:buFont typeface="Courier New,monospace" panose="05020102010507070707" pitchFamily="18" charset="2"/>
              <a:buChar char="o"/>
            </a:pPr>
            <a:r>
              <a:rPr lang="en-US" sz="2000">
                <a:ea typeface="+mn-lt"/>
                <a:cs typeface="+mn-lt"/>
              </a:rPr>
              <a:t>#3 – User control and freedom</a:t>
            </a:r>
          </a:p>
          <a:p>
            <a:pPr marL="685800">
              <a:spcBef>
                <a:spcPts val="0"/>
              </a:spcBef>
            </a:pPr>
            <a:endParaRPr lang="en-US" sz="2000">
              <a:ea typeface="+mn-lt"/>
              <a:cs typeface="+mn-lt"/>
            </a:endParaRPr>
          </a:p>
          <a:p>
            <a:pPr marL="285750" indent="-285750">
              <a:spcBef>
                <a:spcPts val="0"/>
              </a:spcBef>
              <a:buFont typeface="Arial,Sans-Serif" panose="05020102010507070707" pitchFamily="18" charset="2"/>
              <a:buChar char="•"/>
            </a:pPr>
            <a:endParaRPr lang="en-US" sz="2000">
              <a:ea typeface="+mn-lt"/>
              <a:cs typeface="+mn-lt"/>
            </a:endParaRPr>
          </a:p>
          <a:p>
            <a:pPr marL="285750" indent="-285750">
              <a:spcBef>
                <a:spcPts val="0"/>
              </a:spcBef>
              <a:buFont typeface="Arial,Sans-Serif" panose="05020102010507070707" pitchFamily="18" charset="2"/>
              <a:buChar char="•"/>
            </a:pPr>
            <a:endParaRPr lang="en-US" sz="2000">
              <a:ea typeface="+mn-lt"/>
              <a:cs typeface="+mn-lt"/>
            </a:endParaRPr>
          </a:p>
          <a:p>
            <a:pPr marL="285750" indent="-285750">
              <a:spcBef>
                <a:spcPts val="0"/>
              </a:spcBef>
              <a:buFont typeface="Arial,Sans-Serif" panose="05020102010507070707" pitchFamily="18" charset="2"/>
              <a:buChar char="•"/>
            </a:pP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3750802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303"/>
    </mc:Choice>
    <mc:Fallback xmlns="">
      <p:transition spd="slow" advTm="27303"/>
    </mc:Fallback>
  </mc:AlternateContent>
  <p:extLst>
    <p:ext uri="{E180D4A7-C9FB-4DFB-919C-405C955672EB}">
      <p14:showEvtLst xmlns:p14="http://schemas.microsoft.com/office/powerpoint/2010/main">
        <p14:playEvt time="0" objId="3"/>
        <p14:stopEvt time="22670" objId="3"/>
      </p14:showEvtLst>
    </p:ext>
  </p:extLs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DD5289-8537-4DBF-9C01-16E57C6E7F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2470" y="500062"/>
            <a:ext cx="9401186" cy="1325563"/>
          </a:xfrm>
        </p:spPr>
        <p:txBody>
          <a:bodyPr/>
          <a:lstStyle/>
          <a:p>
            <a:r>
              <a:rPr lang="en-US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32D802-5780-4AF5-A8A5-B2E48C4B96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62470" y="1825625"/>
            <a:ext cx="9401186" cy="4206383"/>
          </a:xfrm>
        </p:spPr>
        <p:txBody>
          <a:bodyPr/>
          <a:lstStyle/>
          <a:p>
            <a:r>
              <a:rPr lang="en-US" dirty="0"/>
              <a:t>Examined original </a:t>
            </a:r>
            <a:r>
              <a:rPr lang="en-US" dirty="0" err="1"/>
              <a:t>Blueskysea</a:t>
            </a:r>
            <a:r>
              <a:rPr lang="en-US" dirty="0"/>
              <a:t> interface design</a:t>
            </a:r>
          </a:p>
          <a:p>
            <a:endParaRPr lang="en-US" dirty="0"/>
          </a:p>
          <a:p>
            <a:r>
              <a:rPr lang="en-US" dirty="0"/>
              <a:t>Proposed and implemented design changes</a:t>
            </a:r>
          </a:p>
          <a:p>
            <a:endParaRPr lang="en-US" dirty="0"/>
          </a:p>
          <a:p>
            <a:r>
              <a:rPr lang="en-US" dirty="0"/>
              <a:t>Gathered usability testing data</a:t>
            </a:r>
          </a:p>
          <a:p>
            <a:endParaRPr lang="en-US" dirty="0"/>
          </a:p>
          <a:p>
            <a:r>
              <a:rPr lang="en-US" dirty="0"/>
              <a:t>Enhanced prototype</a:t>
            </a:r>
          </a:p>
        </p:txBody>
      </p:sp>
    </p:spTree>
    <p:extLst>
      <p:ext uri="{BB962C8B-B14F-4D97-AF65-F5344CB8AC3E}">
        <p14:creationId xmlns:p14="http://schemas.microsoft.com/office/powerpoint/2010/main" val="1233155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892"/>
    </mc:Choice>
    <mc:Fallback xmlns="">
      <p:transition spd="slow" advTm="21892"/>
    </mc:Fallback>
  </mc:AlternateContent>
  <p:extLst>
    <p:ext uri="{E180D4A7-C9FB-4DFB-919C-405C955672EB}">
      <p14:showEvtLst xmlns:p14="http://schemas.microsoft.com/office/powerpoint/2010/main">
        <p14:playEvt time="0" objId="4"/>
        <p14:stopEvt time="17065" objId="4"/>
      </p14:showEvt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97520-FF68-4AB9-8DC0-3710B85D6A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5524" y="727075"/>
            <a:ext cx="9438132" cy="982663"/>
          </a:xfrm>
        </p:spPr>
        <p:txBody>
          <a:bodyPr/>
          <a:lstStyle/>
          <a:p>
            <a:r>
              <a:rPr lang="en-US"/>
              <a:t>Project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93F944-C97F-4FDD-B46C-E39D4E5E11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5525" y="1663700"/>
            <a:ext cx="3927571" cy="436830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Introduction</a:t>
            </a:r>
          </a:p>
          <a:p>
            <a:r>
              <a:rPr lang="en-US"/>
              <a:t>Original Interface Design</a:t>
            </a:r>
          </a:p>
          <a:p>
            <a:r>
              <a:rPr lang="en-US"/>
              <a:t>Redesigned Interface</a:t>
            </a:r>
          </a:p>
          <a:p>
            <a:r>
              <a:rPr lang="en-US"/>
              <a:t>Conclusion</a:t>
            </a:r>
          </a:p>
          <a:p>
            <a:pPr marL="0" indent="0">
              <a:buNone/>
            </a:pPr>
            <a:endParaRPr lang="en-US"/>
          </a:p>
          <a:p>
            <a:endParaRPr lang="en-US"/>
          </a:p>
          <a:p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6D3BA67-4C84-42F0-BA9E-D38D84320674}"/>
              </a:ext>
            </a:extLst>
          </p:cNvPr>
          <p:cNvGrpSpPr/>
          <p:nvPr/>
        </p:nvGrpSpPr>
        <p:grpSpPr>
          <a:xfrm>
            <a:off x="6733806" y="1586644"/>
            <a:ext cx="3107472" cy="3679247"/>
            <a:chOff x="6789562" y="1456546"/>
            <a:chExt cx="2503448" cy="3047345"/>
          </a:xfrm>
        </p:grpSpPr>
        <p:pic>
          <p:nvPicPr>
            <p:cNvPr id="7" name="Graphic 7" descr="Road outline">
              <a:extLst>
                <a:ext uri="{FF2B5EF4-FFF2-40B4-BE49-F238E27FC236}">
                  <a16:creationId xmlns:a16="http://schemas.microsoft.com/office/drawing/2014/main" id="{8647CFFB-CA6F-481D-B647-D19A7F3C36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789562" y="1456546"/>
              <a:ext cx="2503448" cy="2484863"/>
            </a:xfrm>
            <a:prstGeom prst="rect">
              <a:avLst/>
            </a:prstGeom>
          </p:spPr>
        </p:pic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B3A1FFA-4FE0-47EB-9B0B-B309AD9EE76E}"/>
                </a:ext>
              </a:extLst>
            </p:cNvPr>
            <p:cNvGrpSpPr/>
            <p:nvPr/>
          </p:nvGrpSpPr>
          <p:grpSpPr>
            <a:xfrm>
              <a:off x="7049646" y="3010939"/>
              <a:ext cx="1492952" cy="1492952"/>
              <a:chOff x="7021768" y="3122451"/>
              <a:chExt cx="1492952" cy="1492952"/>
            </a:xfrm>
          </p:grpSpPr>
          <p:pic>
            <p:nvPicPr>
              <p:cNvPr id="4" name="Graphic 4" descr="Taxi outline">
                <a:extLst>
                  <a:ext uri="{FF2B5EF4-FFF2-40B4-BE49-F238E27FC236}">
                    <a16:creationId xmlns:a16="http://schemas.microsoft.com/office/drawing/2014/main" id="{CA17FD34-0998-4E24-BF7B-5EDBFC8983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7021768" y="3122451"/>
                <a:ext cx="1492952" cy="1492952"/>
              </a:xfrm>
              <a:prstGeom prst="rect">
                <a:avLst/>
              </a:prstGeom>
            </p:spPr>
          </p:pic>
          <p:pic>
            <p:nvPicPr>
              <p:cNvPr id="8" name="Graphic 6" descr="Security camera with solid fill">
                <a:extLst>
                  <a:ext uri="{FF2B5EF4-FFF2-40B4-BE49-F238E27FC236}">
                    <a16:creationId xmlns:a16="http://schemas.microsoft.com/office/drawing/2014/main" id="{B40D7CC8-2F5B-464F-A583-87D2B0CC53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7642907" y="3372960"/>
                <a:ext cx="328962" cy="319669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4045440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492"/>
    </mc:Choice>
    <mc:Fallback xmlns="">
      <p:transition spd="slow" advTm="16492"/>
    </mc:Fallback>
  </mc:AlternateContent>
  <p:extLst>
    <p:ext uri="{E180D4A7-C9FB-4DFB-919C-405C955672EB}">
      <p14:showEvtLst xmlns:p14="http://schemas.microsoft.com/office/powerpoint/2010/main">
        <p14:playEvt time="0" objId="5"/>
        <p14:stopEvt time="15391" objId="5"/>
      </p14:showEvtLst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78DBC-7485-4A5D-B593-F6BEA00EFF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3693" y="500062"/>
            <a:ext cx="9863092" cy="1325563"/>
          </a:xfrm>
        </p:spPr>
        <p:txBody>
          <a:bodyPr>
            <a:normAutofit fontScale="90000"/>
          </a:bodyPr>
          <a:lstStyle/>
          <a:p>
            <a:r>
              <a:rPr lang="en-US"/>
              <a:t>Introduction: Blueskysea Dashcam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05DFCE-52F8-4153-9951-2E7F26B1BA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02268" y="1778000"/>
            <a:ext cx="9489964" cy="420638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Application Overview</a:t>
            </a:r>
          </a:p>
          <a:p>
            <a:r>
              <a:rPr lang="en-US"/>
              <a:t>User profiles</a:t>
            </a:r>
          </a:p>
          <a:p>
            <a:r>
              <a:rPr lang="en-US"/>
              <a:t>Personas</a:t>
            </a:r>
          </a:p>
          <a:p>
            <a:r>
              <a:rPr lang="en-US"/>
              <a:t>Scenarios</a:t>
            </a:r>
          </a:p>
        </p:txBody>
      </p:sp>
    </p:spTree>
    <p:extLst>
      <p:ext uri="{BB962C8B-B14F-4D97-AF65-F5344CB8AC3E}">
        <p14:creationId xmlns:p14="http://schemas.microsoft.com/office/powerpoint/2010/main" val="3604658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865"/>
    </mc:Choice>
    <mc:Fallback xmlns="">
      <p:transition spd="slow" advTm="46865"/>
    </mc:Fallback>
  </mc:AlternateContent>
  <p:extLst>
    <p:ext uri="{E180D4A7-C9FB-4DFB-919C-405C955672EB}">
      <p14:showEvtLst xmlns:p14="http://schemas.microsoft.com/office/powerpoint/2010/main">
        <p14:playEvt time="0" objId="4"/>
        <p14:stopEvt time="44745" objId="4"/>
      </p14:showEvtLst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619C73-15F0-40FB-9758-6BB395D934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9911" y="695208"/>
            <a:ext cx="9454453" cy="1325563"/>
          </a:xfrm>
        </p:spPr>
        <p:txBody>
          <a:bodyPr>
            <a:normAutofit/>
          </a:bodyPr>
          <a:lstStyle/>
          <a:p>
            <a:r>
              <a:rPr lang="en-US"/>
              <a:t>Original Interface: Device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042B74-B8B4-4D3A-AC7A-C55F3F5B9A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09204" y="1825625"/>
            <a:ext cx="9454452" cy="4206383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/>
          </a:p>
          <a:p>
            <a:endParaRPr lang="en-US"/>
          </a:p>
        </p:txBody>
      </p:sp>
      <p:pic>
        <p:nvPicPr>
          <p:cNvPr id="4" name="Picture 4" descr="A picture containing microwave&#10;&#10;Description automatically generated">
            <a:extLst>
              <a:ext uri="{FF2B5EF4-FFF2-40B4-BE49-F238E27FC236}">
                <a16:creationId xmlns:a16="http://schemas.microsoft.com/office/drawing/2014/main" id="{1DF8C40A-FCA7-489B-BE53-C3C0BC5137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40650" y="1963923"/>
            <a:ext cx="2118632" cy="3773013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0EFAEAE-03A5-4784-8DDE-1D22E1F8AE14}"/>
              </a:ext>
            </a:extLst>
          </p:cNvPr>
          <p:cNvSpPr txBox="1">
            <a:spLocks/>
          </p:cNvSpPr>
          <p:nvPr/>
        </p:nvSpPr>
        <p:spPr>
          <a:xfrm>
            <a:off x="1696717" y="1918552"/>
            <a:ext cx="6953062" cy="372316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Wingdings 2" panose="05020102010507070707" pitchFamily="18" charset="2"/>
              <a:buChar char="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2"/>
              </a:buClr>
              <a:buFont typeface="Wingdings 2" panose="05020102010507070707" pitchFamily="18" charset="2"/>
              <a:buChar char="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2"/>
              </a:buClr>
              <a:buFont typeface="Wingdings 2" panose="05020102010507070707" pitchFamily="18" charset="2"/>
              <a:buChar char="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2"/>
              </a:buClr>
              <a:buFont typeface="Wingdings 2" panose="05020102010507070707" pitchFamily="18" charset="2"/>
              <a:buChar char="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2"/>
              </a:buClr>
              <a:buFont typeface="Wingdings 2" panose="05020102010507070707" pitchFamily="18" charset="2"/>
              <a:buChar char=""/>
              <a:defRPr sz="1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spcBef>
                <a:spcPts val="0"/>
              </a:spcBef>
              <a:buFont typeface="Arial,Sans-Serif" panose="05020102010507070707" pitchFamily="18" charset="2"/>
              <a:buChar char="•"/>
            </a:pPr>
            <a:r>
              <a:rPr lang="en-US" sz="2000">
                <a:ea typeface="+mn-lt"/>
                <a:cs typeface="+mn-lt"/>
              </a:rPr>
              <a:t>The original application interface is a dark, blank screen that prompts the user to "Click to connect". </a:t>
            </a:r>
          </a:p>
          <a:p>
            <a:pPr marL="285750" indent="-285750">
              <a:spcBef>
                <a:spcPts val="0"/>
              </a:spcBef>
              <a:buFont typeface="Arial,Sans-Serif" panose="05020102010507070707" pitchFamily="18" charset="2"/>
              <a:buChar char="•"/>
            </a:pPr>
            <a:endParaRPr lang="en-US" sz="2000">
              <a:ea typeface="+mn-lt"/>
              <a:cs typeface="+mn-lt"/>
            </a:endParaRPr>
          </a:p>
          <a:p>
            <a:pPr marL="285750" indent="-285750">
              <a:spcBef>
                <a:spcPts val="0"/>
              </a:spcBef>
              <a:buFont typeface="Arial,Sans-Serif" panose="05020102010507070707" pitchFamily="18" charset="2"/>
              <a:buChar char="•"/>
            </a:pPr>
            <a:r>
              <a:rPr lang="en-US" sz="2000">
                <a:ea typeface="+mn-lt"/>
                <a:cs typeface="+mn-lt"/>
              </a:rPr>
              <a:t>There is no splash screen for "Device" – the interface loads the device screen as soon as the application is launched and asks the user to connect to a device. </a:t>
            </a:r>
          </a:p>
          <a:p>
            <a:pPr marL="285750" indent="-285750">
              <a:spcBef>
                <a:spcPts val="0"/>
              </a:spcBef>
              <a:buFont typeface="Arial,Sans-Serif" panose="05020102010507070707" pitchFamily="18" charset="2"/>
              <a:buChar char="•"/>
            </a:pPr>
            <a:endParaRPr lang="en-US" sz="2000">
              <a:ea typeface="+mn-lt"/>
              <a:cs typeface="+mn-lt"/>
            </a:endParaRPr>
          </a:p>
          <a:p>
            <a:pPr marL="285750" indent="-285750">
              <a:spcBef>
                <a:spcPts val="0"/>
              </a:spcBef>
              <a:buFont typeface="Arial,Sans-Serif" panose="05020102010507070707" pitchFamily="18" charset="2"/>
              <a:buChar char="•"/>
            </a:pPr>
            <a:r>
              <a:rPr lang="en-US" sz="2000">
                <a:ea typeface="+mn-lt"/>
                <a:cs typeface="+mn-lt"/>
              </a:rPr>
              <a:t>The user must manually connect to the device to view live video even when already connected to the dashcam's Wi-Fi network. </a:t>
            </a:r>
            <a:endParaRPr lang="en-US" sz="2000"/>
          </a:p>
        </p:txBody>
      </p:sp>
      <p:pic>
        <p:nvPicPr>
          <p:cNvPr id="5" name="Device Screen">
            <a:hlinkClick r:id="" action="ppaction://media"/>
            <a:extLst>
              <a:ext uri="{FF2B5EF4-FFF2-40B4-BE49-F238E27FC236}">
                <a16:creationId xmlns:a16="http://schemas.microsoft.com/office/drawing/2014/main" id="{A76B33C2-551C-495E-B199-FC113FD6772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385666" y="5305733"/>
            <a:ext cx="843138" cy="73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990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089"/>
    </mc:Choice>
    <mc:Fallback xmlns="">
      <p:transition spd="slow" advTm="360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0" objId="5"/>
        <p14:stopEvt time="33814" objId="5"/>
      </p14:showEvt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A picture containing microwave&#10;&#10;Description automatically generated">
            <a:extLst>
              <a:ext uri="{FF2B5EF4-FFF2-40B4-BE49-F238E27FC236}">
                <a16:creationId xmlns:a16="http://schemas.microsoft.com/office/drawing/2014/main" id="{B2293B95-C152-4E5E-82A1-088DFFDD38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3600" y="1830288"/>
            <a:ext cx="2146342" cy="3904621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29F5756D-8108-429D-8F21-5C9B646DC50F}"/>
              </a:ext>
            </a:extLst>
          </p:cNvPr>
          <p:cNvCxnSpPr/>
          <p:nvPr/>
        </p:nvCxnSpPr>
        <p:spPr>
          <a:xfrm>
            <a:off x="4804115" y="5135346"/>
            <a:ext cx="2021579" cy="27614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59F3FA9-00F6-41D3-B156-61902DC33C1E}"/>
              </a:ext>
            </a:extLst>
          </p:cNvPr>
          <p:cNvCxnSpPr>
            <a:cxnSpLocks/>
          </p:cNvCxnSpPr>
          <p:nvPr/>
        </p:nvCxnSpPr>
        <p:spPr>
          <a:xfrm>
            <a:off x="5478008" y="2977636"/>
            <a:ext cx="849271" cy="35429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9D47401-87F4-47D9-B04D-8A43F39C5F9C}"/>
              </a:ext>
            </a:extLst>
          </p:cNvPr>
          <p:cNvSpPr txBox="1"/>
          <p:nvPr/>
        </p:nvSpPr>
        <p:spPr>
          <a:xfrm>
            <a:off x="3156431" y="2294034"/>
            <a:ext cx="2599918" cy="646331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>
                <a:latin typeface="Arial"/>
                <a:cs typeface="Arial"/>
              </a:rPr>
              <a:t>Wi-Fi is connected but the user still must press the click to connect button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2D1D71-A1AC-4A09-9131-E12DCB0A14BC}"/>
              </a:ext>
            </a:extLst>
          </p:cNvPr>
          <p:cNvSpPr txBox="1"/>
          <p:nvPr/>
        </p:nvSpPr>
        <p:spPr>
          <a:xfrm>
            <a:off x="2696378" y="4891814"/>
            <a:ext cx="2098431" cy="461665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>
                <a:latin typeface="Arial"/>
                <a:cs typeface="Arial"/>
              </a:rPr>
              <a:t>Located in the middle of the navigation bar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BAE77B-36B5-43BF-82CB-A0454057F456}"/>
              </a:ext>
            </a:extLst>
          </p:cNvPr>
          <p:cNvSpPr txBox="1">
            <a:spLocks/>
          </p:cNvSpPr>
          <p:nvPr/>
        </p:nvSpPr>
        <p:spPr>
          <a:xfrm>
            <a:off x="1499911" y="695208"/>
            <a:ext cx="9454453" cy="1325563"/>
          </a:xfrm>
          <a:prstGeom prst="rect">
            <a:avLst/>
          </a:prstGeom>
        </p:spPr>
        <p:txBody>
          <a:bodyPr lIns="91440" tIns="45720" rIns="91440" bIns="45720" anchor="t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200"/>
              <a:t>Original Interface: Device </a:t>
            </a:r>
            <a:r>
              <a:rPr lang="en-US" sz="5200">
                <a:ea typeface="+mj-lt"/>
                <a:cs typeface="+mj-lt"/>
              </a:rPr>
              <a:t>Cont'd</a:t>
            </a:r>
            <a:endParaRPr lang="en-US" sz="5200"/>
          </a:p>
        </p:txBody>
      </p:sp>
    </p:spTree>
    <p:extLst>
      <p:ext uri="{BB962C8B-B14F-4D97-AF65-F5344CB8AC3E}">
        <p14:creationId xmlns:p14="http://schemas.microsoft.com/office/powerpoint/2010/main" val="3335461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940"/>
    </mc:Choice>
    <mc:Fallback xmlns="">
      <p:transition spd="slow" advTm="15940"/>
    </mc:Fallback>
  </mc:AlternateContent>
  <p:extLst>
    <p:ext uri="{E180D4A7-C9FB-4DFB-919C-405C955672EB}">
      <p14:showEvtLst xmlns:p14="http://schemas.microsoft.com/office/powerpoint/2010/main">
        <p14:playEvt time="0" objId="8"/>
        <p14:stopEvt time="13574" objId="8"/>
      </p14:showEvt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97E0A-F989-49A9-BCAB-8CF36E19D4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8727" y="755894"/>
            <a:ext cx="10543032" cy="1325563"/>
          </a:xfrm>
        </p:spPr>
        <p:txBody>
          <a:bodyPr>
            <a:normAutofit/>
          </a:bodyPr>
          <a:lstStyle/>
          <a:p>
            <a:r>
              <a:rPr lang="en-US"/>
              <a:t>Original Interface: About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9BEBE1-1FA4-405F-8087-2587B0A619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8728" y="1916804"/>
            <a:ext cx="10543031" cy="4206383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/>
          </a:p>
          <a:p>
            <a:endParaRPr lang="en-US"/>
          </a:p>
        </p:txBody>
      </p:sp>
      <p:pic>
        <p:nvPicPr>
          <p:cNvPr id="4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BF88532-C916-42A0-8D4E-17773A58F7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4912" y="2064266"/>
            <a:ext cx="2146635" cy="390162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2F76C94-5648-445F-86F5-020153E4ADAD}"/>
              </a:ext>
            </a:extLst>
          </p:cNvPr>
          <p:cNvSpPr txBox="1"/>
          <p:nvPr/>
        </p:nvSpPr>
        <p:spPr>
          <a:xfrm>
            <a:off x="1650349" y="1962965"/>
            <a:ext cx="670299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23E4BC0-181B-4FA6-87BF-BCAB73691107}"/>
              </a:ext>
            </a:extLst>
          </p:cNvPr>
          <p:cNvSpPr txBox="1">
            <a:spLocks/>
          </p:cNvSpPr>
          <p:nvPr/>
        </p:nvSpPr>
        <p:spPr>
          <a:xfrm>
            <a:off x="1715302" y="2150869"/>
            <a:ext cx="7231842" cy="372316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Wingdings 2" panose="05020102010507070707" pitchFamily="18" charset="2"/>
              <a:buChar char="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2"/>
              </a:buClr>
              <a:buFont typeface="Wingdings 2" panose="05020102010507070707" pitchFamily="18" charset="2"/>
              <a:buChar char="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2"/>
              </a:buClr>
              <a:buFont typeface="Wingdings 2" panose="05020102010507070707" pitchFamily="18" charset="2"/>
              <a:buChar char="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2"/>
              </a:buClr>
              <a:buFont typeface="Wingdings 2" panose="05020102010507070707" pitchFamily="18" charset="2"/>
              <a:buChar char="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2"/>
              </a:buClr>
              <a:buFont typeface="Wingdings 2" panose="05020102010507070707" pitchFamily="18" charset="2"/>
              <a:buChar char=""/>
              <a:defRPr sz="1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spcBef>
                <a:spcPts val="0"/>
              </a:spcBef>
              <a:buFont typeface="Arial,Sans-Serif" panose="05020102010507070707" pitchFamily="18" charset="2"/>
              <a:buChar char="•"/>
            </a:pPr>
            <a:r>
              <a:rPr lang="en-US" sz="2000">
                <a:ea typeface="+mn-lt"/>
                <a:cs typeface="+mn-lt"/>
              </a:rPr>
              <a:t>The original About interface is pretty much nonexistent.</a:t>
            </a:r>
          </a:p>
          <a:p>
            <a:pPr marL="285750" indent="-285750">
              <a:spcBef>
                <a:spcPts val="0"/>
              </a:spcBef>
              <a:buFont typeface="Arial,Sans-Serif" panose="05020102010507070707" pitchFamily="18" charset="2"/>
              <a:buChar char="•"/>
            </a:pPr>
            <a:endParaRPr lang="en-US" sz="2000">
              <a:ea typeface="+mn-lt"/>
              <a:cs typeface="+mn-lt"/>
            </a:endParaRPr>
          </a:p>
          <a:p>
            <a:pPr marL="285750" indent="-285750">
              <a:spcBef>
                <a:spcPts val="0"/>
              </a:spcBef>
              <a:buFont typeface="Arial,Sans-Serif" panose="05020102010507070707" pitchFamily="18" charset="2"/>
              <a:buChar char="•"/>
            </a:pPr>
            <a:r>
              <a:rPr lang="en-US" sz="2000">
                <a:ea typeface="+mn-lt"/>
                <a:cs typeface="+mn-lt"/>
              </a:rPr>
              <a:t>The only information on the original interface is the current app version as well as the logo of the application. </a:t>
            </a:r>
          </a:p>
          <a:p>
            <a:pPr marL="285750" indent="-285750">
              <a:spcBef>
                <a:spcPts val="0"/>
              </a:spcBef>
              <a:buFont typeface="Arial,Sans-Serif" panose="05020102010507070707" pitchFamily="18" charset="2"/>
              <a:buChar char="•"/>
            </a:pPr>
            <a:endParaRPr lang="en-US" sz="2000">
              <a:ea typeface="+mn-lt"/>
              <a:cs typeface="+mn-lt"/>
            </a:endParaRPr>
          </a:p>
          <a:p>
            <a:pPr marL="285750" indent="-285750">
              <a:spcBef>
                <a:spcPts val="0"/>
              </a:spcBef>
              <a:buFont typeface="Arial,Sans-Serif" panose="05020102010507070707" pitchFamily="18" charset="2"/>
              <a:buChar char="•"/>
            </a:pPr>
            <a:r>
              <a:rPr lang="en-US" sz="2000">
                <a:ea typeface="+mn-lt"/>
                <a:cs typeface="+mn-lt"/>
              </a:rPr>
              <a:t>There is no information about the actual upgrades that were made to the device and no information about anything related to the application. </a:t>
            </a:r>
          </a:p>
          <a:p>
            <a:pPr marL="285750" indent="-285750">
              <a:spcBef>
                <a:spcPts val="0"/>
              </a:spcBef>
              <a:buFont typeface="Arial,Sans-Serif" panose="05020102010507070707" pitchFamily="18" charset="2"/>
              <a:buChar char="•"/>
            </a:pPr>
            <a:endParaRPr lang="en-US" sz="2000">
              <a:ea typeface="+mn-lt"/>
              <a:cs typeface="+mn-lt"/>
            </a:endParaRPr>
          </a:p>
          <a:p>
            <a:pPr marL="285750" indent="-285750">
              <a:spcBef>
                <a:spcPts val="0"/>
              </a:spcBef>
              <a:buFont typeface="Arial,Sans-Serif" panose="05020102010507070707" pitchFamily="18" charset="2"/>
              <a:buChar char="•"/>
            </a:pP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4135751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238"/>
    </mc:Choice>
    <mc:Fallback xmlns="">
      <p:transition spd="slow" advTm="38238"/>
    </mc:Fallback>
  </mc:AlternateContent>
  <p:extLst>
    <p:ext uri="{E180D4A7-C9FB-4DFB-919C-405C955672EB}">
      <p14:showEvtLst xmlns:p14="http://schemas.microsoft.com/office/powerpoint/2010/main">
        <p14:playEvt time="0" objId="6"/>
        <p14:stopEvt time="35749" objId="6"/>
      </p14:showEvtLst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E232E8E-7145-4966-8366-F123929E30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6554" y="2125216"/>
            <a:ext cx="2148970" cy="3908567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2E2AE8B-7E3E-4347-B7B9-323045E0B724}"/>
              </a:ext>
            </a:extLst>
          </p:cNvPr>
          <p:cNvCxnSpPr/>
          <p:nvPr/>
        </p:nvCxnSpPr>
        <p:spPr>
          <a:xfrm flipH="1">
            <a:off x="7069801" y="5515056"/>
            <a:ext cx="1000369" cy="34127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8DA7A43-444A-4105-830C-BC8F1293E62A}"/>
              </a:ext>
            </a:extLst>
          </p:cNvPr>
          <p:cNvCxnSpPr/>
          <p:nvPr/>
        </p:nvCxnSpPr>
        <p:spPr>
          <a:xfrm flipH="1">
            <a:off x="7079818" y="2967622"/>
            <a:ext cx="1130626" cy="56270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863343A-19F6-4D82-8C19-1255734F837E}"/>
              </a:ext>
            </a:extLst>
          </p:cNvPr>
          <p:cNvSpPr txBox="1"/>
          <p:nvPr/>
        </p:nvSpPr>
        <p:spPr>
          <a:xfrm>
            <a:off x="8227376" y="2616582"/>
            <a:ext cx="2743200" cy="461665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>
                <a:latin typeface="Arial"/>
                <a:cs typeface="Arial"/>
              </a:rPr>
              <a:t>Little to no information on the about screen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55A8A2-91CB-4654-84CB-496A63E93862}"/>
              </a:ext>
            </a:extLst>
          </p:cNvPr>
          <p:cNvSpPr txBox="1"/>
          <p:nvPr/>
        </p:nvSpPr>
        <p:spPr>
          <a:xfrm>
            <a:off x="8080185" y="5144069"/>
            <a:ext cx="2743200" cy="461665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>
                <a:latin typeface="Arial"/>
                <a:cs typeface="Arial"/>
              </a:rPr>
              <a:t>About screen is located on the right-hand side of the navigation bar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89C368-3052-4C4B-A121-9AFB3495D09D}"/>
              </a:ext>
            </a:extLst>
          </p:cNvPr>
          <p:cNvSpPr txBox="1">
            <a:spLocks/>
          </p:cNvSpPr>
          <p:nvPr/>
        </p:nvSpPr>
        <p:spPr>
          <a:xfrm>
            <a:off x="1488727" y="755894"/>
            <a:ext cx="10543032" cy="1325563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200"/>
              <a:t>Original Interface: About </a:t>
            </a:r>
            <a:r>
              <a:rPr lang="en-US" sz="5200">
                <a:ea typeface="+mj-lt"/>
                <a:cs typeface="+mj-lt"/>
              </a:rPr>
              <a:t>Cont'd</a:t>
            </a:r>
            <a:endParaRPr lang="en-US" sz="5200"/>
          </a:p>
        </p:txBody>
      </p:sp>
    </p:spTree>
    <p:extLst>
      <p:ext uri="{BB962C8B-B14F-4D97-AF65-F5344CB8AC3E}">
        <p14:creationId xmlns:p14="http://schemas.microsoft.com/office/powerpoint/2010/main" val="636335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921"/>
    </mc:Choice>
    <mc:Fallback xmlns="">
      <p:transition spd="slow" advTm="16921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97E0A-F989-49A9-BCAB-8CF36E19D4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1752" y="637117"/>
            <a:ext cx="10543032" cy="1325563"/>
          </a:xfrm>
        </p:spPr>
        <p:txBody>
          <a:bodyPr/>
          <a:lstStyle/>
          <a:p>
            <a:r>
              <a:rPr lang="en-US"/>
              <a:t>Original Interface: Local 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9BEBE1-1FA4-405F-8087-2587B0A619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01753" y="1890753"/>
            <a:ext cx="10543031" cy="4206383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/>
          </a:p>
          <a:p>
            <a:endParaRPr lang="en-US"/>
          </a:p>
        </p:txBody>
      </p:sp>
      <p:pic>
        <p:nvPicPr>
          <p:cNvPr id="4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52FF542-5B59-4686-8DC8-3118335386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1288" y="1942512"/>
            <a:ext cx="1982429" cy="350982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16E1848-26BF-43A5-B2FD-EBFECB8242BC}"/>
              </a:ext>
            </a:extLst>
          </p:cNvPr>
          <p:cNvSpPr txBox="1"/>
          <p:nvPr/>
        </p:nvSpPr>
        <p:spPr>
          <a:xfrm>
            <a:off x="1552657" y="1891323"/>
            <a:ext cx="692443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endParaRPr lang="en-US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21C6D8FC-3B07-4A8D-9218-56AD0FE38B8F}"/>
              </a:ext>
            </a:extLst>
          </p:cNvPr>
          <p:cNvSpPr txBox="1">
            <a:spLocks/>
          </p:cNvSpPr>
          <p:nvPr/>
        </p:nvSpPr>
        <p:spPr>
          <a:xfrm>
            <a:off x="1678131" y="1890673"/>
            <a:ext cx="7231842" cy="3723165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Wingdings 2" panose="05020102010507070707" pitchFamily="18" charset="2"/>
              <a:buChar char="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2"/>
              </a:buClr>
              <a:buFont typeface="Wingdings 2" panose="05020102010507070707" pitchFamily="18" charset="2"/>
              <a:buChar char="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2"/>
              </a:buClr>
              <a:buFont typeface="Wingdings 2" panose="05020102010507070707" pitchFamily="18" charset="2"/>
              <a:buChar char="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2"/>
              </a:buClr>
              <a:buFont typeface="Wingdings 2" panose="05020102010507070707" pitchFamily="18" charset="2"/>
              <a:buChar char="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2"/>
              </a:buClr>
              <a:buFont typeface="Wingdings 2" panose="05020102010507070707" pitchFamily="18" charset="2"/>
              <a:buChar char=""/>
              <a:defRPr sz="1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spcBef>
                <a:spcPts val="0"/>
              </a:spcBef>
              <a:buFont typeface="Arial,Sans-Serif" panose="05020102010507070707" pitchFamily="18" charset="2"/>
              <a:buChar char="•"/>
            </a:pPr>
            <a:r>
              <a:rPr lang="en-US" sz="2000">
                <a:ea typeface="+mn-lt"/>
                <a:cs typeface="+mn-lt"/>
              </a:rPr>
              <a:t>The "Local file" screen consists of two buttons, the video files and the photo files.  </a:t>
            </a:r>
          </a:p>
          <a:p>
            <a:pPr marL="285750" indent="-285750">
              <a:spcBef>
                <a:spcPts val="0"/>
              </a:spcBef>
              <a:buFont typeface="Arial,Sans-Serif" panose="05020102010507070707" pitchFamily="18" charset="2"/>
              <a:buChar char="•"/>
            </a:pPr>
            <a:endParaRPr lang="en-US" sz="2000">
              <a:ea typeface="+mn-lt"/>
              <a:cs typeface="+mn-lt"/>
            </a:endParaRPr>
          </a:p>
          <a:p>
            <a:pPr marL="285750" indent="-285750">
              <a:spcBef>
                <a:spcPts val="0"/>
              </a:spcBef>
              <a:buFont typeface="Arial,Sans-Serif" panose="05020102010507070707" pitchFamily="18" charset="2"/>
              <a:buChar char="•"/>
            </a:pPr>
            <a:r>
              <a:rPr lang="en-US" sz="2000">
                <a:ea typeface="+mn-lt"/>
                <a:cs typeface="+mn-lt"/>
              </a:rPr>
              <a:t>This screen allows the users to view their videos or photos that are on their local devices. </a:t>
            </a:r>
          </a:p>
          <a:p>
            <a:pPr marL="285750" indent="-285750">
              <a:spcBef>
                <a:spcPts val="0"/>
              </a:spcBef>
              <a:buFont typeface="Arial,Sans-Serif" panose="05020102010507070707" pitchFamily="18" charset="2"/>
              <a:buChar char="•"/>
            </a:pPr>
            <a:endParaRPr lang="en-US" sz="2000">
              <a:ea typeface="+mn-lt"/>
              <a:cs typeface="+mn-lt"/>
            </a:endParaRPr>
          </a:p>
          <a:p>
            <a:pPr marL="285750" indent="-285750">
              <a:spcBef>
                <a:spcPts val="0"/>
              </a:spcBef>
              <a:buFont typeface="Arial,Sans-Serif" panose="05020102010507070707" pitchFamily="18" charset="2"/>
              <a:buChar char="•"/>
            </a:pPr>
            <a:r>
              <a:rPr lang="en-US" sz="2000">
                <a:ea typeface="+mn-lt"/>
                <a:cs typeface="+mn-lt"/>
              </a:rPr>
              <a:t>When the device is connected, the user can save a photo or video on the SD card to their device via the Local file screen. </a:t>
            </a:r>
          </a:p>
          <a:p>
            <a:pPr marL="285750" indent="-285750">
              <a:spcBef>
                <a:spcPts val="0"/>
              </a:spcBef>
              <a:buFont typeface="Arial,Sans-Serif" panose="05020102010507070707" pitchFamily="18" charset="2"/>
              <a:buChar char="•"/>
            </a:pPr>
            <a:endParaRPr lang="en-US" sz="2000">
              <a:ea typeface="+mn-lt"/>
              <a:cs typeface="+mn-lt"/>
            </a:endParaRPr>
          </a:p>
          <a:p>
            <a:pPr marL="285750" indent="-285750">
              <a:spcBef>
                <a:spcPts val="0"/>
              </a:spcBef>
              <a:buFont typeface="Arial,Sans-Serif" panose="05020102010507070707" pitchFamily="18" charset="2"/>
              <a:buChar char="•"/>
            </a:pPr>
            <a:r>
              <a:rPr lang="en-US" sz="2000">
                <a:ea typeface="+mn-lt"/>
                <a:cs typeface="+mn-lt"/>
              </a:rPr>
              <a:t>This original design is basic and provides the user with little direction. Additionally, the file in "Local file" is not capitalized, which is inconsistent with other titles.</a:t>
            </a:r>
          </a:p>
          <a:p>
            <a:pPr marL="285750" indent="-285750">
              <a:spcBef>
                <a:spcPts val="0"/>
              </a:spcBef>
              <a:buFont typeface="Arial,Sans-Serif" panose="05020102010507070707" pitchFamily="18" charset="2"/>
              <a:buChar char="•"/>
            </a:pPr>
            <a:endParaRPr lang="en-US" sz="2000">
              <a:ea typeface="+mn-lt"/>
              <a:cs typeface="+mn-lt"/>
            </a:endParaRPr>
          </a:p>
          <a:p>
            <a:pPr marL="285750" indent="-285750">
              <a:spcBef>
                <a:spcPts val="0"/>
              </a:spcBef>
              <a:buFont typeface="Arial,Sans-Serif" panose="05020102010507070707" pitchFamily="18" charset="2"/>
              <a:buChar char="•"/>
            </a:pPr>
            <a:endParaRPr lang="en-US" sz="2000">
              <a:ea typeface="+mn-lt"/>
              <a:cs typeface="+mn-lt"/>
            </a:endParaRPr>
          </a:p>
          <a:p>
            <a:pPr marL="285750" indent="-285750">
              <a:spcBef>
                <a:spcPts val="0"/>
              </a:spcBef>
              <a:buFont typeface="Arial,Sans-Serif" panose="05020102010507070707" pitchFamily="18" charset="2"/>
              <a:buChar char="•"/>
            </a:pP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3136746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7940"/>
    </mc:Choice>
    <mc:Fallback xmlns="">
      <p:transition spd="slow" advTm="47940"/>
    </mc:Fallback>
  </mc:AlternateContent>
  <p:extLst>
    <p:ext uri="{E180D4A7-C9FB-4DFB-919C-405C955672EB}">
      <p14:showEvtLst xmlns:p14="http://schemas.microsoft.com/office/powerpoint/2010/main">
        <p14:playEvt time="31" objId="6"/>
        <p14:stopEvt time="41349" objId="6"/>
      </p14:showEvtLst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8F5E546-76FC-4574-9BE3-13BD654262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2883" y="2091017"/>
            <a:ext cx="2148936" cy="3900844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B10D02A-0469-400A-938F-846A866C2618}"/>
              </a:ext>
            </a:extLst>
          </p:cNvPr>
          <p:cNvCxnSpPr/>
          <p:nvPr/>
        </p:nvCxnSpPr>
        <p:spPr>
          <a:xfrm>
            <a:off x="5368334" y="5482247"/>
            <a:ext cx="862297" cy="34127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039CCAE-613C-46BA-9198-9224D93A1478}"/>
              </a:ext>
            </a:extLst>
          </p:cNvPr>
          <p:cNvSpPr txBox="1"/>
          <p:nvPr/>
        </p:nvSpPr>
        <p:spPr>
          <a:xfrm>
            <a:off x="2955985" y="4987925"/>
            <a:ext cx="2743200" cy="461665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>
                <a:latin typeface="Arial"/>
                <a:cs typeface="Arial"/>
              </a:rPr>
              <a:t>The Local file screen is located on the left-hand side of the navigation bar 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D8B75C-FADD-4D9E-AC07-AD718E560C7D}"/>
              </a:ext>
            </a:extLst>
          </p:cNvPr>
          <p:cNvSpPr txBox="1">
            <a:spLocks/>
          </p:cNvSpPr>
          <p:nvPr/>
        </p:nvSpPr>
        <p:spPr>
          <a:xfrm>
            <a:off x="1488727" y="755894"/>
            <a:ext cx="10543032" cy="1325563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200"/>
              <a:t>Original Interface: Local file </a:t>
            </a:r>
            <a:r>
              <a:rPr lang="en-US" sz="5200">
                <a:ea typeface="+mj-lt"/>
                <a:cs typeface="+mj-lt"/>
              </a:rPr>
              <a:t>Cont'd</a:t>
            </a:r>
            <a:endParaRPr lang="en-US">
              <a:ea typeface="+mj-lt"/>
              <a:cs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07121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399"/>
    </mc:Choice>
    <mc:Fallback xmlns="">
      <p:transition spd="slow" advTm="17399"/>
    </mc:Fallback>
  </mc:AlternateContent>
  <p:extLst>
    <p:ext uri="{E180D4A7-C9FB-4DFB-919C-405C955672EB}">
      <p14:showEvtLst xmlns:p14="http://schemas.microsoft.com/office/powerpoint/2010/main">
        <p14:playEvt time="0" objId="4"/>
        <p14:stopEvt time="12218" objId="4"/>
      </p14:showEvtLst>
    </p:ext>
  </p:extLs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"/>
</p:tagLst>
</file>

<file path=ppt/theme/theme1.xml><?xml version="1.0" encoding="utf-8"?>
<a:theme xmlns:a="http://schemas.openxmlformats.org/drawingml/2006/main" name="OffsetVTI">
  <a:themeElements>
    <a:clrScheme name="Custom 20">
      <a:dk1>
        <a:srgbClr val="000000"/>
      </a:dk1>
      <a:lt1>
        <a:sysClr val="window" lastClr="FFFFFF"/>
      </a:lt1>
      <a:dk2>
        <a:srgbClr val="2C3948"/>
      </a:dk2>
      <a:lt2>
        <a:srgbClr val="F4F4F4"/>
      </a:lt2>
      <a:accent1>
        <a:srgbClr val="F49D90"/>
      </a:accent1>
      <a:accent2>
        <a:srgbClr val="D6947C"/>
      </a:accent2>
      <a:accent3>
        <a:srgbClr val="BF8484"/>
      </a:accent3>
      <a:accent4>
        <a:srgbClr val="96A9AA"/>
      </a:accent4>
      <a:accent5>
        <a:srgbClr val="DD796C"/>
      </a:accent5>
      <a:accent6>
        <a:srgbClr val="D09145"/>
      </a:accent6>
      <a:hlink>
        <a:srgbClr val="DF686A"/>
      </a:hlink>
      <a:folHlink>
        <a:srgbClr val="F93F1C"/>
      </a:folHlink>
    </a:clrScheme>
    <a:fontScheme name="Dante">
      <a:majorFont>
        <a:latin typeface="Univers Light"/>
        <a:ea typeface=""/>
        <a:cs typeface=""/>
      </a:majorFont>
      <a:minorFont>
        <a:latin typeface="Univer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setVTI" id="{17A3166B-76FF-4669-8F6D-D4251AE158D8}" vid="{4532814A-B5F8-4CFD-BC69-A007D492DA47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5C10DE0A2FE924FA02DACDAE4012A21" ma:contentTypeVersion="8" ma:contentTypeDescription="Create a new document." ma:contentTypeScope="" ma:versionID="9c75ee6619947d89a9e682d2685a7dec">
  <xsd:schema xmlns:xsd="http://www.w3.org/2001/XMLSchema" xmlns:xs="http://www.w3.org/2001/XMLSchema" xmlns:p="http://schemas.microsoft.com/office/2006/metadata/properties" xmlns:ns2="92526796-a3f7-44bf-9ed1-72515392d2a3" xmlns:ns3="e1f28dbc-fbb2-4b0d-b603-e701671ea904" targetNamespace="http://schemas.microsoft.com/office/2006/metadata/properties" ma:root="true" ma:fieldsID="b4f12d78fc94fbb8bfc7f3fafa1c855d" ns2:_="" ns3:_="">
    <xsd:import namespace="92526796-a3f7-44bf-9ed1-72515392d2a3"/>
    <xsd:import namespace="e1f28dbc-fbb2-4b0d-b603-e701671ea90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526796-a3f7-44bf-9ed1-72515392d2a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1f28dbc-fbb2-4b0d-b603-e701671ea904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1996335-9BBB-4576-B74D-9409E32A040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F6CB9FA-6074-41A3-AD15-3DC9A51F7C6D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A44C1D28-7CEC-41D5-BFAB-1F3394FD5F3C}">
  <ds:schemaRefs>
    <ds:schemaRef ds:uri="92526796-a3f7-44bf-9ed1-72515392d2a3"/>
    <ds:schemaRef ds:uri="e1f28dbc-fbb2-4b0d-b603-e701671ea904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66</TotalTime>
  <Words>580</Words>
  <Application>Microsoft Macintosh PowerPoint</Application>
  <PresentationFormat>Widescreen</PresentationFormat>
  <Paragraphs>120</Paragraphs>
  <Slides>17</Slides>
  <Notes>0</Notes>
  <HiddenSlides>1</HiddenSlides>
  <MMClips>4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7" baseType="lpstr">
      <vt:lpstr>Arial</vt:lpstr>
      <vt:lpstr>Arial,Sans-Serif</vt:lpstr>
      <vt:lpstr>Courier New</vt:lpstr>
      <vt:lpstr>Courier New,monospace</vt:lpstr>
      <vt:lpstr>Dante (Headings)2</vt:lpstr>
      <vt:lpstr>Helvetica Neue Medium</vt:lpstr>
      <vt:lpstr>Univers</vt:lpstr>
      <vt:lpstr>Univers Light</vt:lpstr>
      <vt:lpstr>Wingdings 2</vt:lpstr>
      <vt:lpstr>OffsetVTI</vt:lpstr>
      <vt:lpstr>Blueskysea User Interface Project</vt:lpstr>
      <vt:lpstr>Project Overview</vt:lpstr>
      <vt:lpstr>Introduction: Blueskysea Dashcam</vt:lpstr>
      <vt:lpstr>Original Interface: Device</vt:lpstr>
      <vt:lpstr>PowerPoint Presentation</vt:lpstr>
      <vt:lpstr>Original Interface: About</vt:lpstr>
      <vt:lpstr>PowerPoint Presentation</vt:lpstr>
      <vt:lpstr>Original Interface: Local file</vt:lpstr>
      <vt:lpstr>PowerPoint Presentation</vt:lpstr>
      <vt:lpstr>Redesigned Interface: Dashboard Screens</vt:lpstr>
      <vt:lpstr>Redesigned Interface:  Dashboard Loading</vt:lpstr>
      <vt:lpstr>Redesigned Interface:  Dashboard Loaded</vt:lpstr>
      <vt:lpstr>Redesigned Interface: Enlarged Video</vt:lpstr>
      <vt:lpstr>Redesigned Interface: About Screen</vt:lpstr>
      <vt:lpstr>Redesigned Interface: Files Screen</vt:lpstr>
      <vt:lpstr>Redesigned Interface: Settings Screen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Forrest Moulin</cp:lastModifiedBy>
  <cp:revision>47</cp:revision>
  <dcterms:created xsi:type="dcterms:W3CDTF">2020-11-16T05:28:19Z</dcterms:created>
  <dcterms:modified xsi:type="dcterms:W3CDTF">2021-12-28T06:29:01Z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0x01010045C10DE0A2FE924FA02DACDAE4012A21</vt:lpwstr>
  </property>
</Properties>
</file>